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9" r:id="rId1"/>
  </p:sldMasterIdLst>
  <p:notesMasterIdLst>
    <p:notesMasterId r:id="rId7"/>
  </p:notesMasterIdLst>
  <p:sldIdLst>
    <p:sldId id="445" r:id="rId2"/>
    <p:sldId id="446" r:id="rId3"/>
    <p:sldId id="447" r:id="rId4"/>
    <p:sldId id="448" r:id="rId5"/>
    <p:sldId id="449" r:id="rId6"/>
  </p:sldIdLst>
  <p:sldSz cx="9906000" cy="6858000" type="A4"/>
  <p:notesSz cx="6858000" cy="9144000"/>
  <p:defaultTextStyle>
    <a:defPPr>
      <a:defRPr lang="fr-FR"/>
    </a:defPPr>
    <a:lvl1pPr marL="0" algn="l" defTabSz="839876" rtl="0" eaLnBrk="1" latinLnBrk="0" hangingPunct="1">
      <a:defRPr sz="1653" kern="1200">
        <a:solidFill>
          <a:schemeClr val="tx1"/>
        </a:solidFill>
        <a:latin typeface="+mn-lt"/>
        <a:ea typeface="+mn-ea"/>
        <a:cs typeface="+mn-cs"/>
      </a:defRPr>
    </a:lvl1pPr>
    <a:lvl2pPr marL="419938" algn="l" defTabSz="839876" rtl="0" eaLnBrk="1" latinLnBrk="0" hangingPunct="1">
      <a:defRPr sz="1653" kern="1200">
        <a:solidFill>
          <a:schemeClr val="tx1"/>
        </a:solidFill>
        <a:latin typeface="+mn-lt"/>
        <a:ea typeface="+mn-ea"/>
        <a:cs typeface="+mn-cs"/>
      </a:defRPr>
    </a:lvl2pPr>
    <a:lvl3pPr marL="839876" algn="l" defTabSz="839876" rtl="0" eaLnBrk="1" latinLnBrk="0" hangingPunct="1">
      <a:defRPr sz="1653" kern="1200">
        <a:solidFill>
          <a:schemeClr val="tx1"/>
        </a:solidFill>
        <a:latin typeface="+mn-lt"/>
        <a:ea typeface="+mn-ea"/>
        <a:cs typeface="+mn-cs"/>
      </a:defRPr>
    </a:lvl3pPr>
    <a:lvl4pPr marL="1259815" algn="l" defTabSz="839876" rtl="0" eaLnBrk="1" latinLnBrk="0" hangingPunct="1">
      <a:defRPr sz="1653" kern="1200">
        <a:solidFill>
          <a:schemeClr val="tx1"/>
        </a:solidFill>
        <a:latin typeface="+mn-lt"/>
        <a:ea typeface="+mn-ea"/>
        <a:cs typeface="+mn-cs"/>
      </a:defRPr>
    </a:lvl4pPr>
    <a:lvl5pPr marL="1679753" algn="l" defTabSz="839876" rtl="0" eaLnBrk="1" latinLnBrk="0" hangingPunct="1">
      <a:defRPr sz="1653" kern="1200">
        <a:solidFill>
          <a:schemeClr val="tx1"/>
        </a:solidFill>
        <a:latin typeface="+mn-lt"/>
        <a:ea typeface="+mn-ea"/>
        <a:cs typeface="+mn-cs"/>
      </a:defRPr>
    </a:lvl5pPr>
    <a:lvl6pPr marL="2099691" algn="l" defTabSz="839876" rtl="0" eaLnBrk="1" latinLnBrk="0" hangingPunct="1">
      <a:defRPr sz="1653" kern="1200">
        <a:solidFill>
          <a:schemeClr val="tx1"/>
        </a:solidFill>
        <a:latin typeface="+mn-lt"/>
        <a:ea typeface="+mn-ea"/>
        <a:cs typeface="+mn-cs"/>
      </a:defRPr>
    </a:lvl6pPr>
    <a:lvl7pPr marL="2519629" algn="l" defTabSz="839876" rtl="0" eaLnBrk="1" latinLnBrk="0" hangingPunct="1">
      <a:defRPr sz="1653" kern="1200">
        <a:solidFill>
          <a:schemeClr val="tx1"/>
        </a:solidFill>
        <a:latin typeface="+mn-lt"/>
        <a:ea typeface="+mn-ea"/>
        <a:cs typeface="+mn-cs"/>
      </a:defRPr>
    </a:lvl7pPr>
    <a:lvl8pPr marL="2939567" algn="l" defTabSz="839876" rtl="0" eaLnBrk="1" latinLnBrk="0" hangingPunct="1">
      <a:defRPr sz="1653" kern="1200">
        <a:solidFill>
          <a:schemeClr val="tx1"/>
        </a:solidFill>
        <a:latin typeface="+mn-lt"/>
        <a:ea typeface="+mn-ea"/>
        <a:cs typeface="+mn-cs"/>
      </a:defRPr>
    </a:lvl8pPr>
    <a:lvl9pPr marL="3359506" algn="l" defTabSz="839876" rtl="0" eaLnBrk="1" latinLnBrk="0" hangingPunct="1">
      <a:defRPr sz="1653"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25F8C45A-46DA-4115-8CDA-0B6E1C3C5C96}">
          <p14:sldIdLst>
            <p14:sldId id="445"/>
            <p14:sldId id="446"/>
            <p14:sldId id="447"/>
            <p14:sldId id="448"/>
            <p14:sldId id="449"/>
          </p14:sldIdLst>
        </p14:section>
      </p14:sectionLst>
    </p:ext>
    <p:ext uri="{EFAFB233-063F-42B5-8137-9DF3F51BA10A}">
      <p15:sldGuideLst xmlns:p15="http://schemas.microsoft.com/office/powerpoint/2012/main">
        <p15:guide id="1" orient="horz" pos="1593" userDrawn="1">
          <p15:clr>
            <a:srgbClr val="A4A3A4"/>
          </p15:clr>
        </p15:guide>
        <p15:guide id="2" orient="horz" pos="4156" userDrawn="1">
          <p15:clr>
            <a:srgbClr val="A4A3A4"/>
          </p15:clr>
        </p15:guide>
        <p15:guide id="3" orient="horz" pos="232" userDrawn="1">
          <p15:clr>
            <a:srgbClr val="A4A3A4"/>
          </p15:clr>
        </p15:guide>
        <p15:guide id="4" orient="horz" pos="1480" userDrawn="1">
          <p15:clr>
            <a:srgbClr val="A4A3A4"/>
          </p15:clr>
        </p15:guide>
        <p15:guide id="5" orient="horz" pos="935" userDrawn="1">
          <p15:clr>
            <a:srgbClr val="A4A3A4"/>
          </p15:clr>
        </p15:guide>
        <p15:guide id="6" orient="horz" pos="845" userDrawn="1">
          <p15:clr>
            <a:srgbClr val="A4A3A4"/>
          </p15:clr>
        </p15:guide>
        <p15:guide id="7" pos="5560">
          <p15:clr>
            <a:srgbClr val="A4A3A4"/>
          </p15:clr>
        </p15:guide>
        <p15:guide id="8" pos="427">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TINEZ GARCIA Ana Isabel" initials="MGAI" lastIdx="18" clrIdx="0">
    <p:extLst>
      <p:ext uri="{19B8F6BF-5375-455C-9EA6-DF929625EA0E}">
        <p15:presenceInfo xmlns:p15="http://schemas.microsoft.com/office/powerpoint/2012/main" userId="MARTINEZ GARCIA Ana Isabel" providerId="None"/>
      </p:ext>
    </p:extLst>
  </p:cmAuthor>
  <p:cmAuthor id="2" name="SERRANO RINCON José Jesus" initials="SRJJ" lastIdx="5" clrIdx="1">
    <p:extLst>
      <p:ext uri="{19B8F6BF-5375-455C-9EA6-DF929625EA0E}">
        <p15:presenceInfo xmlns:p15="http://schemas.microsoft.com/office/powerpoint/2012/main" userId="SERRANO RINCON José Jesu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EAF1"/>
    <a:srgbClr val="87878F"/>
    <a:srgbClr val="CEEAF1"/>
    <a:srgbClr val="C3C3C8"/>
    <a:srgbClr val="C4E4ED"/>
    <a:srgbClr val="D32E59"/>
    <a:srgbClr val="D02F59"/>
    <a:srgbClr val="C93259"/>
    <a:srgbClr val="98DABB"/>
    <a:srgbClr val="A0CFB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927" autoAdjust="0"/>
    <p:restoredTop sz="84403" autoAdjust="0"/>
  </p:normalViewPr>
  <p:slideViewPr>
    <p:cSldViewPr snapToGrid="0" snapToObjects="1">
      <p:cViewPr varScale="1">
        <p:scale>
          <a:sx n="125" d="100"/>
          <a:sy n="125" d="100"/>
        </p:scale>
        <p:origin x="96" y="258"/>
      </p:cViewPr>
      <p:guideLst>
        <p:guide orient="horz" pos="1593"/>
        <p:guide orient="horz" pos="4156"/>
        <p:guide orient="horz" pos="232"/>
        <p:guide orient="horz" pos="1480"/>
        <p:guide orient="horz" pos="935"/>
        <p:guide orient="horz" pos="845"/>
        <p:guide pos="5560"/>
        <p:guide pos="427"/>
      </p:guideLst>
    </p:cSldViewPr>
  </p:slideViewPr>
  <p:notesTextViewPr>
    <p:cViewPr>
      <p:scale>
        <a:sx n="1" d="1"/>
        <a:sy n="1" d="1"/>
      </p:scale>
      <p:origin x="0" y="0"/>
    </p:cViewPr>
  </p:notesTextViewPr>
  <p:sorterViewPr>
    <p:cViewPr varScale="1">
      <p:scale>
        <a:sx n="1" d="1"/>
        <a:sy n="1" d="1"/>
      </p:scale>
      <p:origin x="0" y="0"/>
    </p:cViewPr>
  </p:sorterViewPr>
  <p:notesViewPr>
    <p:cSldViewPr snapToGrid="0" snapToObjects="1" showGuides="1">
      <p:cViewPr varScale="1">
        <p:scale>
          <a:sx n="139" d="100"/>
          <a:sy n="139" d="100"/>
        </p:scale>
        <p:origin x="-6240" y="-11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D:\Syndex\2020\MF%20industrie%20RO.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D:\Syndex\2020\MF%20industrie%20RO.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D:\Syndex\2020\MF%20industrie%20RO.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D:\Syndex\2020\MF%20industrie%20RO.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D:\Syndex\2020\MF%20industrie%20RO.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D:\Syndex\2020\MF%20industrie%20RO.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D:\Syndex\2020\MF%20industrie%20RO.xlsx"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r>
              <a:rPr lang="en-US" sz="1100" b="1"/>
              <a:t>Female</a:t>
            </a:r>
            <a:r>
              <a:rPr lang="en-US" sz="1100" b="1" baseline="0"/>
              <a:t> employment and gender pay gap, national economy</a:t>
            </a:r>
            <a:endParaRPr lang="en-US" sz="1100" b="1"/>
          </a:p>
        </c:rich>
      </c:tx>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endParaRPr lang="en-US"/>
        </a:p>
      </c:txPr>
    </c:title>
    <c:autoTitleDeleted val="0"/>
    <c:plotArea>
      <c:layout/>
      <c:barChart>
        <c:barDir val="col"/>
        <c:grouping val="clustered"/>
        <c:varyColors val="0"/>
        <c:ser>
          <c:idx val="0"/>
          <c:order val="0"/>
          <c:tx>
            <c:strRef>
              <c:f>Sheet1!$AU$6</c:f>
              <c:strCache>
                <c:ptCount val="1"/>
                <c:pt idx="0">
                  <c:v>female employees (% of total, LHS)</c:v>
                </c:pt>
              </c:strCache>
            </c:strRef>
          </c:tx>
          <c:spPr>
            <a:solidFill>
              <a:schemeClr val="accent1"/>
            </a:solidFill>
            <a:ln>
              <a:noFill/>
            </a:ln>
            <a:effectLst/>
          </c:spPr>
          <c:invertIfNegative val="0"/>
          <c:cat>
            <c:numRef>
              <c:f>Sheet1!$AW$5:$BM$5</c:f>
              <c:numCache>
                <c:formatCode>General</c:formatCode>
                <c:ptCount val="17"/>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numCache>
            </c:numRef>
          </c:cat>
          <c:val>
            <c:numRef>
              <c:f>Sheet1!$AW$6:$BM$6</c:f>
              <c:numCache>
                <c:formatCode>#,#00%</c:formatCode>
                <c:ptCount val="17"/>
                <c:pt idx="0">
                  <c:v>0.46511711490356089</c:v>
                </c:pt>
                <c:pt idx="1">
                  <c:v>0.47407188939762179</c:v>
                </c:pt>
                <c:pt idx="2">
                  <c:v>0.47079192175322609</c:v>
                </c:pt>
                <c:pt idx="3">
                  <c:v>0.47266486889292936</c:v>
                </c:pt>
                <c:pt idx="4">
                  <c:v>0.46208159589987879</c:v>
                </c:pt>
                <c:pt idx="5">
                  <c:v>0.46025190252613934</c:v>
                </c:pt>
                <c:pt idx="6">
                  <c:v>0.46747613191816201</c:v>
                </c:pt>
                <c:pt idx="7">
                  <c:v>0.47643579452126167</c:v>
                </c:pt>
                <c:pt idx="8">
                  <c:v>0.47102665853250791</c:v>
                </c:pt>
                <c:pt idx="9">
                  <c:v>0.46776933352690214</c:v>
                </c:pt>
                <c:pt idx="10">
                  <c:v>0.46904189754417297</c:v>
                </c:pt>
                <c:pt idx="11">
                  <c:v>0.47302688338185372</c:v>
                </c:pt>
                <c:pt idx="12">
                  <c:v>0.47034053686574234</c:v>
                </c:pt>
                <c:pt idx="13">
                  <c:v>0.47298147105770683</c:v>
                </c:pt>
                <c:pt idx="14">
                  <c:v>0.47446049914797567</c:v>
                </c:pt>
                <c:pt idx="15">
                  <c:v>0.47297734854519369</c:v>
                </c:pt>
                <c:pt idx="16">
                  <c:v>0.47636940937416439</c:v>
                </c:pt>
              </c:numCache>
            </c:numRef>
          </c:val>
          <c:extLst>
            <c:ext xmlns:c16="http://schemas.microsoft.com/office/drawing/2014/chart" uri="{C3380CC4-5D6E-409C-BE32-E72D297353CC}">
              <c16:uniqueId val="{00000000-2A5C-4209-8052-FCA6AC35B2DC}"/>
            </c:ext>
          </c:extLst>
        </c:ser>
        <c:dLbls>
          <c:showLegendKey val="0"/>
          <c:showVal val="0"/>
          <c:showCatName val="0"/>
          <c:showSerName val="0"/>
          <c:showPercent val="0"/>
          <c:showBubbleSize val="0"/>
        </c:dLbls>
        <c:gapWidth val="100"/>
        <c:axId val="803402960"/>
        <c:axId val="803402544"/>
      </c:barChart>
      <c:lineChart>
        <c:grouping val="standard"/>
        <c:varyColors val="0"/>
        <c:ser>
          <c:idx val="1"/>
          <c:order val="1"/>
          <c:tx>
            <c:strRef>
              <c:f>Sheet1!$AU$8</c:f>
              <c:strCache>
                <c:ptCount val="1"/>
                <c:pt idx="0">
                  <c:v>female net pay (% of male net pay, RHS)</c:v>
                </c:pt>
              </c:strCache>
            </c:strRef>
          </c:tx>
          <c:spPr>
            <a:ln w="28575" cap="rnd">
              <a:solidFill>
                <a:schemeClr val="accent2"/>
              </a:solidFill>
              <a:round/>
            </a:ln>
            <a:effectLst/>
          </c:spPr>
          <c:marker>
            <c:symbol val="none"/>
          </c:marker>
          <c:val>
            <c:numRef>
              <c:f>Sheet1!$AW$8:$BM$8</c:f>
              <c:numCache>
                <c:formatCode>#,#00%</c:formatCode>
                <c:ptCount val="17"/>
                <c:pt idx="0">
                  <c:v>0.82542694497153701</c:v>
                </c:pt>
                <c:pt idx="1">
                  <c:v>0.85381026438569207</c:v>
                </c:pt>
                <c:pt idx="2">
                  <c:v>0.86557788944723613</c:v>
                </c:pt>
                <c:pt idx="3">
                  <c:v>0.8709327548806941</c:v>
                </c:pt>
                <c:pt idx="4">
                  <c:v>0.89589041095890409</c:v>
                </c:pt>
                <c:pt idx="5">
                  <c:v>0.93768545994065278</c:v>
                </c:pt>
                <c:pt idx="6">
                  <c:v>0.93238434163701067</c:v>
                </c:pt>
                <c:pt idx="7">
                  <c:v>0.89222373806275579</c:v>
                </c:pt>
                <c:pt idx="8">
                  <c:v>0.88169934640522873</c:v>
                </c:pt>
                <c:pt idx="9">
                  <c:v>0.90069576217583802</c:v>
                </c:pt>
                <c:pt idx="10">
                  <c:v>0.92012195121951224</c:v>
                </c:pt>
                <c:pt idx="11">
                  <c:v>0.92390687109596825</c:v>
                </c:pt>
                <c:pt idx="12">
                  <c:v>0.924792531120332</c:v>
                </c:pt>
                <c:pt idx="13">
                  <c:v>0.93005671077504726</c:v>
                </c:pt>
                <c:pt idx="14">
                  <c:v>0.96013428451531679</c:v>
                </c:pt>
                <c:pt idx="15">
                  <c:v>0.98087021755438863</c:v>
                </c:pt>
                <c:pt idx="16">
                  <c:v>0.95125940464507686</c:v>
                </c:pt>
              </c:numCache>
            </c:numRef>
          </c:val>
          <c:smooth val="0"/>
          <c:extLst>
            <c:ext xmlns:c16="http://schemas.microsoft.com/office/drawing/2014/chart" uri="{C3380CC4-5D6E-409C-BE32-E72D297353CC}">
              <c16:uniqueId val="{00000001-2A5C-4209-8052-FCA6AC35B2DC}"/>
            </c:ext>
          </c:extLst>
        </c:ser>
        <c:dLbls>
          <c:showLegendKey val="0"/>
          <c:showVal val="0"/>
          <c:showCatName val="0"/>
          <c:showSerName val="0"/>
          <c:showPercent val="0"/>
          <c:showBubbleSize val="0"/>
        </c:dLbls>
        <c:marker val="1"/>
        <c:smooth val="0"/>
        <c:axId val="637399040"/>
        <c:axId val="637415680"/>
      </c:lineChart>
      <c:catAx>
        <c:axId val="8034029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803402544"/>
        <c:crosses val="autoZero"/>
        <c:auto val="1"/>
        <c:lblAlgn val="ctr"/>
        <c:lblOffset val="100"/>
        <c:noMultiLvlLbl val="0"/>
      </c:catAx>
      <c:valAx>
        <c:axId val="803402544"/>
        <c:scaling>
          <c:orientation val="minMax"/>
          <c:max val="0.5"/>
          <c:min val="0.4"/>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803402960"/>
        <c:crosses val="autoZero"/>
        <c:crossBetween val="between"/>
      </c:valAx>
      <c:valAx>
        <c:axId val="637415680"/>
        <c:scaling>
          <c:orientation val="minMax"/>
        </c:scaling>
        <c:delete val="0"/>
        <c:axPos val="r"/>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637399040"/>
        <c:crosses val="max"/>
        <c:crossBetween val="between"/>
      </c:valAx>
      <c:catAx>
        <c:axId val="637399040"/>
        <c:scaling>
          <c:orientation val="minMax"/>
        </c:scaling>
        <c:delete val="1"/>
        <c:axPos val="b"/>
        <c:majorTickMark val="out"/>
        <c:minorTickMark val="none"/>
        <c:tickLblPos val="nextTo"/>
        <c:crossAx val="637415680"/>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ysClr val="windowText" lastClr="000000"/>
          </a:solidFill>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r>
              <a:rPr lang="en-US" sz="1100" b="1"/>
              <a:t>Female</a:t>
            </a:r>
            <a:r>
              <a:rPr lang="en-US" sz="1100" b="1" baseline="0"/>
              <a:t> employment and gender pay gap, manufacturing</a:t>
            </a:r>
            <a:endParaRPr lang="en-US" sz="1100" b="1"/>
          </a:p>
        </c:rich>
      </c:tx>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endParaRPr lang="en-US"/>
        </a:p>
      </c:txPr>
    </c:title>
    <c:autoTitleDeleted val="0"/>
    <c:plotArea>
      <c:layout/>
      <c:barChart>
        <c:barDir val="col"/>
        <c:grouping val="clustered"/>
        <c:varyColors val="0"/>
        <c:ser>
          <c:idx val="0"/>
          <c:order val="0"/>
          <c:tx>
            <c:strRef>
              <c:f>Sheet1!$AU$6</c:f>
              <c:strCache>
                <c:ptCount val="1"/>
                <c:pt idx="0">
                  <c:v>female employees (% of total, LHS)</c:v>
                </c:pt>
              </c:strCache>
            </c:strRef>
          </c:tx>
          <c:spPr>
            <a:solidFill>
              <a:schemeClr val="accent1"/>
            </a:solidFill>
            <a:ln>
              <a:noFill/>
            </a:ln>
            <a:effectLst/>
          </c:spPr>
          <c:invertIfNegative val="0"/>
          <c:cat>
            <c:numRef>
              <c:f>Sheet1!$AW$5:$BM$5</c:f>
              <c:numCache>
                <c:formatCode>General</c:formatCode>
                <c:ptCount val="17"/>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numCache>
            </c:numRef>
          </c:cat>
          <c:val>
            <c:numRef>
              <c:f>Sheet1!$AW$7:$BM$7</c:f>
              <c:numCache>
                <c:formatCode>#,#00%</c:formatCode>
                <c:ptCount val="17"/>
                <c:pt idx="0">
                  <c:v>0.49320230629754819</c:v>
                </c:pt>
                <c:pt idx="1">
                  <c:v>0.4964653831755636</c:v>
                </c:pt>
                <c:pt idx="2">
                  <c:v>0.49432141696942727</c:v>
                </c:pt>
                <c:pt idx="3">
                  <c:v>0.49244085799516751</c:v>
                </c:pt>
                <c:pt idx="4">
                  <c:v>0.47948491041259017</c:v>
                </c:pt>
                <c:pt idx="5">
                  <c:v>0.47717735330481048</c:v>
                </c:pt>
                <c:pt idx="6">
                  <c:v>0.47081627506425355</c:v>
                </c:pt>
                <c:pt idx="7">
                  <c:v>0.47171542891227197</c:v>
                </c:pt>
                <c:pt idx="8">
                  <c:v>0.47598053572488469</c:v>
                </c:pt>
                <c:pt idx="9">
                  <c:v>0.47157441457663529</c:v>
                </c:pt>
                <c:pt idx="10">
                  <c:v>0.47567078725278367</c:v>
                </c:pt>
                <c:pt idx="11">
                  <c:v>0.47340493690361729</c:v>
                </c:pt>
                <c:pt idx="12">
                  <c:v>0.47306519257859381</c:v>
                </c:pt>
                <c:pt idx="13">
                  <c:v>0.47331137702063142</c:v>
                </c:pt>
                <c:pt idx="14">
                  <c:v>0.47024477917661689</c:v>
                </c:pt>
                <c:pt idx="15">
                  <c:v>0.47268134780591953</c:v>
                </c:pt>
                <c:pt idx="16">
                  <c:v>0.47259339854263988</c:v>
                </c:pt>
              </c:numCache>
            </c:numRef>
          </c:val>
          <c:extLst>
            <c:ext xmlns:c16="http://schemas.microsoft.com/office/drawing/2014/chart" uri="{C3380CC4-5D6E-409C-BE32-E72D297353CC}">
              <c16:uniqueId val="{00000000-C48F-477B-835A-752FFEF061D6}"/>
            </c:ext>
          </c:extLst>
        </c:ser>
        <c:dLbls>
          <c:showLegendKey val="0"/>
          <c:showVal val="0"/>
          <c:showCatName val="0"/>
          <c:showSerName val="0"/>
          <c:showPercent val="0"/>
          <c:showBubbleSize val="0"/>
        </c:dLbls>
        <c:gapWidth val="100"/>
        <c:axId val="803402960"/>
        <c:axId val="803402544"/>
      </c:barChart>
      <c:lineChart>
        <c:grouping val="standard"/>
        <c:varyColors val="0"/>
        <c:ser>
          <c:idx val="1"/>
          <c:order val="1"/>
          <c:tx>
            <c:strRef>
              <c:f>Sheet1!$AU$8</c:f>
              <c:strCache>
                <c:ptCount val="1"/>
                <c:pt idx="0">
                  <c:v>female net pay (% of male net pay, RHS)</c:v>
                </c:pt>
              </c:strCache>
            </c:strRef>
          </c:tx>
          <c:spPr>
            <a:ln w="28575" cap="rnd">
              <a:solidFill>
                <a:schemeClr val="accent2"/>
              </a:solidFill>
              <a:round/>
            </a:ln>
            <a:effectLst/>
          </c:spPr>
          <c:marker>
            <c:symbol val="none"/>
          </c:marker>
          <c:val>
            <c:numRef>
              <c:f>Sheet1!$AW$9:$BM$9</c:f>
              <c:numCache>
                <c:formatCode>#,#00%</c:formatCode>
                <c:ptCount val="17"/>
                <c:pt idx="0">
                  <c:v>0.76315789473684215</c:v>
                </c:pt>
                <c:pt idx="1">
                  <c:v>0.78782894736842102</c:v>
                </c:pt>
                <c:pt idx="2">
                  <c:v>0.77038043478260865</c:v>
                </c:pt>
                <c:pt idx="3">
                  <c:v>0.75360576923076927</c:v>
                </c:pt>
                <c:pt idx="4">
                  <c:v>0.76117886178861793</c:v>
                </c:pt>
                <c:pt idx="5">
                  <c:v>0.77938671209540034</c:v>
                </c:pt>
                <c:pt idx="6">
                  <c:v>0.78369905956112851</c:v>
                </c:pt>
                <c:pt idx="7">
                  <c:v>0.79024034959941736</c:v>
                </c:pt>
                <c:pt idx="8">
                  <c:v>0.7795807978363759</c:v>
                </c:pt>
                <c:pt idx="9">
                  <c:v>0.77992277992277992</c:v>
                </c:pt>
                <c:pt idx="10">
                  <c:v>0.78567054500918554</c:v>
                </c:pt>
                <c:pt idx="11">
                  <c:v>0.78384527872582477</c:v>
                </c:pt>
                <c:pt idx="12">
                  <c:v>0.80021253985122209</c:v>
                </c:pt>
                <c:pt idx="13">
                  <c:v>0.81092843326885877</c:v>
                </c:pt>
                <c:pt idx="14">
                  <c:v>0.82281236395298218</c:v>
                </c:pt>
                <c:pt idx="15">
                  <c:v>0.81315687037757878</c:v>
                </c:pt>
                <c:pt idx="16">
                  <c:v>0.79700557103064062</c:v>
                </c:pt>
              </c:numCache>
            </c:numRef>
          </c:val>
          <c:smooth val="0"/>
          <c:extLst>
            <c:ext xmlns:c16="http://schemas.microsoft.com/office/drawing/2014/chart" uri="{C3380CC4-5D6E-409C-BE32-E72D297353CC}">
              <c16:uniqueId val="{00000001-C48F-477B-835A-752FFEF061D6}"/>
            </c:ext>
          </c:extLst>
        </c:ser>
        <c:dLbls>
          <c:showLegendKey val="0"/>
          <c:showVal val="0"/>
          <c:showCatName val="0"/>
          <c:showSerName val="0"/>
          <c:showPercent val="0"/>
          <c:showBubbleSize val="0"/>
        </c:dLbls>
        <c:marker val="1"/>
        <c:smooth val="0"/>
        <c:axId val="637399040"/>
        <c:axId val="637415680"/>
      </c:lineChart>
      <c:catAx>
        <c:axId val="8034029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803402544"/>
        <c:crosses val="autoZero"/>
        <c:auto val="1"/>
        <c:lblAlgn val="ctr"/>
        <c:lblOffset val="100"/>
        <c:noMultiLvlLbl val="0"/>
      </c:catAx>
      <c:valAx>
        <c:axId val="803402544"/>
        <c:scaling>
          <c:orientation val="minMax"/>
          <c:max val="0.5"/>
          <c:min val="0.4"/>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803402960"/>
        <c:crosses val="autoZero"/>
        <c:crossBetween val="between"/>
      </c:valAx>
      <c:valAx>
        <c:axId val="637415680"/>
        <c:scaling>
          <c:orientation val="minMax"/>
          <c:max val="1"/>
          <c:min val="0.70000000000000007"/>
        </c:scaling>
        <c:delete val="0"/>
        <c:axPos val="r"/>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637399040"/>
        <c:crosses val="max"/>
        <c:crossBetween val="between"/>
      </c:valAx>
      <c:catAx>
        <c:axId val="637399040"/>
        <c:scaling>
          <c:orientation val="minMax"/>
        </c:scaling>
        <c:delete val="1"/>
        <c:axPos val="b"/>
        <c:majorTickMark val="out"/>
        <c:minorTickMark val="none"/>
        <c:tickLblPos val="nextTo"/>
        <c:crossAx val="637415680"/>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ysClr val="windowText" lastClr="000000"/>
          </a:solidFill>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r>
              <a:rPr lang="en-US" sz="1100" b="1" i="0" baseline="0">
                <a:effectLst/>
              </a:rPr>
              <a:t>Female employment and gender pay gap, clothing industry</a:t>
            </a:r>
            <a:endParaRPr lang="en-US" sz="800">
              <a:effectLst/>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endParaRPr lang="en-US"/>
        </a:p>
      </c:txPr>
    </c:title>
    <c:autoTitleDeleted val="0"/>
    <c:plotArea>
      <c:layout/>
      <c:barChart>
        <c:barDir val="col"/>
        <c:grouping val="clustered"/>
        <c:varyColors val="0"/>
        <c:ser>
          <c:idx val="0"/>
          <c:order val="0"/>
          <c:tx>
            <c:strRef>
              <c:f>Sheet1!$AU$6</c:f>
              <c:strCache>
                <c:ptCount val="1"/>
                <c:pt idx="0">
                  <c:v>female employees (% of total, LHS)</c:v>
                </c:pt>
              </c:strCache>
            </c:strRef>
          </c:tx>
          <c:spPr>
            <a:solidFill>
              <a:schemeClr val="accent1"/>
            </a:solidFill>
            <a:ln>
              <a:noFill/>
            </a:ln>
            <a:effectLst/>
          </c:spPr>
          <c:invertIfNegative val="0"/>
          <c:cat>
            <c:numRef>
              <c:f>Sheet1!$AW$5:$BM$5</c:f>
              <c:numCache>
                <c:formatCode>General</c:formatCode>
                <c:ptCount val="17"/>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numCache>
            </c:numRef>
          </c:cat>
          <c:val>
            <c:numRef>
              <c:f>Sheet1!$AW$12:$BM$12</c:f>
              <c:numCache>
                <c:formatCode>#,#00%</c:formatCode>
                <c:ptCount val="17"/>
                <c:pt idx="0">
                  <c:v>0.84931794585576337</c:v>
                </c:pt>
                <c:pt idx="1">
                  <c:v>0.86272083546583567</c:v>
                </c:pt>
                <c:pt idx="2">
                  <c:v>0.8534805521411718</c:v>
                </c:pt>
                <c:pt idx="3">
                  <c:v>0.84789381462012348</c:v>
                </c:pt>
                <c:pt idx="4">
                  <c:v>0.85569986791749919</c:v>
                </c:pt>
                <c:pt idx="5">
                  <c:v>0.86322257516296552</c:v>
                </c:pt>
                <c:pt idx="6">
                  <c:v>0.85293349236099281</c:v>
                </c:pt>
                <c:pt idx="7">
                  <c:v>0.86869783636271503</c:v>
                </c:pt>
                <c:pt idx="8">
                  <c:v>0.86210410298001539</c:v>
                </c:pt>
                <c:pt idx="9">
                  <c:v>0.86280903050063973</c:v>
                </c:pt>
                <c:pt idx="10">
                  <c:v>0.86671109863897855</c:v>
                </c:pt>
                <c:pt idx="11">
                  <c:v>0.86764819837272378</c:v>
                </c:pt>
                <c:pt idx="12">
                  <c:v>0.86770776596049648</c:v>
                </c:pt>
                <c:pt idx="13">
                  <c:v>0.86300060038691606</c:v>
                </c:pt>
                <c:pt idx="14">
                  <c:v>0.86745226018487875</c:v>
                </c:pt>
                <c:pt idx="15">
                  <c:v>0.86764177818207933</c:v>
                </c:pt>
                <c:pt idx="16">
                  <c:v>0.86318988717304379</c:v>
                </c:pt>
              </c:numCache>
            </c:numRef>
          </c:val>
          <c:extLst>
            <c:ext xmlns:c16="http://schemas.microsoft.com/office/drawing/2014/chart" uri="{C3380CC4-5D6E-409C-BE32-E72D297353CC}">
              <c16:uniqueId val="{00000000-B6CE-499A-AD87-4738F39324A0}"/>
            </c:ext>
          </c:extLst>
        </c:ser>
        <c:dLbls>
          <c:showLegendKey val="0"/>
          <c:showVal val="0"/>
          <c:showCatName val="0"/>
          <c:showSerName val="0"/>
          <c:showPercent val="0"/>
          <c:showBubbleSize val="0"/>
        </c:dLbls>
        <c:gapWidth val="100"/>
        <c:axId val="803402960"/>
        <c:axId val="803402544"/>
      </c:barChart>
      <c:lineChart>
        <c:grouping val="standard"/>
        <c:varyColors val="0"/>
        <c:ser>
          <c:idx val="1"/>
          <c:order val="1"/>
          <c:tx>
            <c:strRef>
              <c:f>Sheet1!$AU$8</c:f>
              <c:strCache>
                <c:ptCount val="1"/>
                <c:pt idx="0">
                  <c:v>female net pay (% of male net pay, RHS)</c:v>
                </c:pt>
              </c:strCache>
            </c:strRef>
          </c:tx>
          <c:spPr>
            <a:ln w="28575" cap="rnd">
              <a:solidFill>
                <a:schemeClr val="accent2"/>
              </a:solidFill>
              <a:round/>
            </a:ln>
            <a:effectLst/>
          </c:spPr>
          <c:marker>
            <c:symbol val="none"/>
          </c:marker>
          <c:val>
            <c:numRef>
              <c:f>Sheet1!$AW$13:$BM$13</c:f>
              <c:numCache>
                <c:formatCode>#,#00%</c:formatCode>
                <c:ptCount val="17"/>
                <c:pt idx="0">
                  <c:v>0.85752688172043012</c:v>
                </c:pt>
                <c:pt idx="1">
                  <c:v>0.86270491803278693</c:v>
                </c:pt>
                <c:pt idx="2">
                  <c:v>0.88970588235294112</c:v>
                </c:pt>
                <c:pt idx="3">
                  <c:v>0.87140439932318103</c:v>
                </c:pt>
                <c:pt idx="4">
                  <c:v>0.82887700534759357</c:v>
                </c:pt>
                <c:pt idx="5">
                  <c:v>0.88369304556354911</c:v>
                </c:pt>
                <c:pt idx="6">
                  <c:v>0.89504716981132071</c:v>
                </c:pt>
                <c:pt idx="7">
                  <c:v>0.88562434417628544</c:v>
                </c:pt>
                <c:pt idx="8">
                  <c:v>0.89579158316633267</c:v>
                </c:pt>
                <c:pt idx="9">
                  <c:v>0.88273921200750471</c:v>
                </c:pt>
                <c:pt idx="10">
                  <c:v>0.88293118856121533</c:v>
                </c:pt>
                <c:pt idx="11">
                  <c:v>0.86921850079744811</c:v>
                </c:pt>
                <c:pt idx="12">
                  <c:v>0.87966488956587963</c:v>
                </c:pt>
                <c:pt idx="13">
                  <c:v>0.87889273356401387</c:v>
                </c:pt>
                <c:pt idx="14">
                  <c:v>0.87350835322195708</c:v>
                </c:pt>
                <c:pt idx="15">
                  <c:v>0.87636761487964987</c:v>
                </c:pt>
                <c:pt idx="16">
                  <c:v>0.88883143743536708</c:v>
                </c:pt>
              </c:numCache>
            </c:numRef>
          </c:val>
          <c:smooth val="0"/>
          <c:extLst>
            <c:ext xmlns:c16="http://schemas.microsoft.com/office/drawing/2014/chart" uri="{C3380CC4-5D6E-409C-BE32-E72D297353CC}">
              <c16:uniqueId val="{00000001-B6CE-499A-AD87-4738F39324A0}"/>
            </c:ext>
          </c:extLst>
        </c:ser>
        <c:dLbls>
          <c:showLegendKey val="0"/>
          <c:showVal val="0"/>
          <c:showCatName val="0"/>
          <c:showSerName val="0"/>
          <c:showPercent val="0"/>
          <c:showBubbleSize val="0"/>
        </c:dLbls>
        <c:marker val="1"/>
        <c:smooth val="0"/>
        <c:axId val="637399040"/>
        <c:axId val="637415680"/>
      </c:lineChart>
      <c:catAx>
        <c:axId val="8034029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803402544"/>
        <c:crosses val="autoZero"/>
        <c:auto val="1"/>
        <c:lblAlgn val="ctr"/>
        <c:lblOffset val="100"/>
        <c:noMultiLvlLbl val="0"/>
      </c:catAx>
      <c:valAx>
        <c:axId val="803402544"/>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803402960"/>
        <c:crosses val="autoZero"/>
        <c:crossBetween val="between"/>
      </c:valAx>
      <c:valAx>
        <c:axId val="637415680"/>
        <c:scaling>
          <c:orientation val="minMax"/>
          <c:min val="0.70000000000000007"/>
        </c:scaling>
        <c:delete val="0"/>
        <c:axPos val="r"/>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637399040"/>
        <c:crosses val="max"/>
        <c:crossBetween val="between"/>
      </c:valAx>
      <c:catAx>
        <c:axId val="637399040"/>
        <c:scaling>
          <c:orientation val="minMax"/>
        </c:scaling>
        <c:delete val="1"/>
        <c:axPos val="b"/>
        <c:majorTickMark val="out"/>
        <c:minorTickMark val="none"/>
        <c:tickLblPos val="nextTo"/>
        <c:crossAx val="637415680"/>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ysClr val="windowText" lastClr="000000"/>
          </a:solidFill>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r>
              <a:rPr lang="en-US" sz="1100" b="1" i="0" baseline="0">
                <a:effectLst/>
              </a:rPr>
              <a:t>Female employment and gender pay gap, automotive industry</a:t>
            </a:r>
            <a:endParaRPr lang="en-US" sz="1000">
              <a:effectLst/>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endParaRPr lang="en-US"/>
        </a:p>
      </c:txPr>
    </c:title>
    <c:autoTitleDeleted val="0"/>
    <c:plotArea>
      <c:layout/>
      <c:barChart>
        <c:barDir val="col"/>
        <c:grouping val="clustered"/>
        <c:varyColors val="0"/>
        <c:ser>
          <c:idx val="0"/>
          <c:order val="0"/>
          <c:tx>
            <c:strRef>
              <c:f>Sheet1!$AU$6</c:f>
              <c:strCache>
                <c:ptCount val="1"/>
                <c:pt idx="0">
                  <c:v>female employees (% of total, LHS)</c:v>
                </c:pt>
              </c:strCache>
            </c:strRef>
          </c:tx>
          <c:spPr>
            <a:solidFill>
              <a:schemeClr val="accent1"/>
            </a:solidFill>
            <a:ln>
              <a:noFill/>
            </a:ln>
            <a:effectLst/>
          </c:spPr>
          <c:invertIfNegative val="0"/>
          <c:cat>
            <c:numRef>
              <c:f>Sheet1!$AW$5:$BM$5</c:f>
              <c:numCache>
                <c:formatCode>General</c:formatCode>
                <c:ptCount val="17"/>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numCache>
            </c:numRef>
          </c:cat>
          <c:val>
            <c:numRef>
              <c:f>Sheet1!$AW$24:$BM$24</c:f>
              <c:numCache>
                <c:formatCode>0%</c:formatCode>
                <c:ptCount val="17"/>
                <c:pt idx="0">
                  <c:v>0.43065941922086176</c:v>
                </c:pt>
                <c:pt idx="1">
                  <c:v>0.44072720869833165</c:v>
                </c:pt>
                <c:pt idx="2">
                  <c:v>0.45816500161807228</c:v>
                </c:pt>
                <c:pt idx="3">
                  <c:v>0.4672373351204801</c:v>
                </c:pt>
                <c:pt idx="4">
                  <c:v>0.48836793296615355</c:v>
                </c:pt>
                <c:pt idx="5">
                  <c:v>0.52606569197223596</c:v>
                </c:pt>
                <c:pt idx="6">
                  <c:v>0.53692286064306227</c:v>
                </c:pt>
                <c:pt idx="7">
                  <c:v>0.52471397592163316</c:v>
                </c:pt>
                <c:pt idx="8">
                  <c:v>0.4967902550310983</c:v>
                </c:pt>
                <c:pt idx="9">
                  <c:v>0.49157793749901701</c:v>
                </c:pt>
                <c:pt idx="10">
                  <c:v>0.49052160865237482</c:v>
                </c:pt>
                <c:pt idx="11">
                  <c:v>0.4868458549672971</c:v>
                </c:pt>
                <c:pt idx="12">
                  <c:v>0.48453441396353497</c:v>
                </c:pt>
                <c:pt idx="13">
                  <c:v>0.49678280020010468</c:v>
                </c:pt>
                <c:pt idx="14">
                  <c:v>0.50038887063205173</c:v>
                </c:pt>
                <c:pt idx="15">
                  <c:v>0.5052341416992091</c:v>
                </c:pt>
                <c:pt idx="16">
                  <c:v>0.52036361496822781</c:v>
                </c:pt>
              </c:numCache>
            </c:numRef>
          </c:val>
          <c:extLst>
            <c:ext xmlns:c16="http://schemas.microsoft.com/office/drawing/2014/chart" uri="{C3380CC4-5D6E-409C-BE32-E72D297353CC}">
              <c16:uniqueId val="{00000000-A838-4D1A-B85F-EC7118F497A1}"/>
            </c:ext>
          </c:extLst>
        </c:ser>
        <c:dLbls>
          <c:showLegendKey val="0"/>
          <c:showVal val="0"/>
          <c:showCatName val="0"/>
          <c:showSerName val="0"/>
          <c:showPercent val="0"/>
          <c:showBubbleSize val="0"/>
        </c:dLbls>
        <c:gapWidth val="100"/>
        <c:axId val="803402960"/>
        <c:axId val="803402544"/>
      </c:barChart>
      <c:lineChart>
        <c:grouping val="standard"/>
        <c:varyColors val="0"/>
        <c:ser>
          <c:idx val="1"/>
          <c:order val="1"/>
          <c:tx>
            <c:strRef>
              <c:f>Sheet1!$AU$8</c:f>
              <c:strCache>
                <c:ptCount val="1"/>
                <c:pt idx="0">
                  <c:v>female net pay (% of male net pay, RHS)</c:v>
                </c:pt>
              </c:strCache>
            </c:strRef>
          </c:tx>
          <c:spPr>
            <a:ln w="28575" cap="rnd">
              <a:solidFill>
                <a:schemeClr val="accent2"/>
              </a:solidFill>
              <a:round/>
            </a:ln>
            <a:effectLst/>
          </c:spPr>
          <c:marker>
            <c:symbol val="none"/>
          </c:marker>
          <c:val>
            <c:numRef>
              <c:f>Sheet1!$AW$25:$BM$25</c:f>
              <c:numCache>
                <c:formatCode>0%</c:formatCode>
                <c:ptCount val="17"/>
                <c:pt idx="0">
                  <c:v>0.82601054481546576</c:v>
                </c:pt>
                <c:pt idx="1">
                  <c:v>0.84705882352941175</c:v>
                </c:pt>
                <c:pt idx="2">
                  <c:v>0.82416267942583732</c:v>
                </c:pt>
                <c:pt idx="3">
                  <c:v>0.80957230142566194</c:v>
                </c:pt>
                <c:pt idx="4">
                  <c:v>0.77502138579982893</c:v>
                </c:pt>
                <c:pt idx="5">
                  <c:v>0.83308383233532934</c:v>
                </c:pt>
                <c:pt idx="6">
                  <c:v>0.80267345639719923</c:v>
                </c:pt>
                <c:pt idx="7">
                  <c:v>0.79128959276018096</c:v>
                </c:pt>
                <c:pt idx="8">
                  <c:v>0.77604166666666663</c:v>
                </c:pt>
                <c:pt idx="9">
                  <c:v>0.77133269415148609</c:v>
                </c:pt>
                <c:pt idx="10">
                  <c:v>0.78443935926773456</c:v>
                </c:pt>
                <c:pt idx="11">
                  <c:v>0.746661101836394</c:v>
                </c:pt>
                <c:pt idx="12">
                  <c:v>0.78711484593837533</c:v>
                </c:pt>
                <c:pt idx="13">
                  <c:v>0.79985035540591098</c:v>
                </c:pt>
                <c:pt idx="14">
                  <c:v>0.80844382414515004</c:v>
                </c:pt>
                <c:pt idx="15">
                  <c:v>0.78288868445262194</c:v>
                </c:pt>
                <c:pt idx="16">
                  <c:v>0.75506849315068492</c:v>
                </c:pt>
              </c:numCache>
            </c:numRef>
          </c:val>
          <c:smooth val="0"/>
          <c:extLst>
            <c:ext xmlns:c16="http://schemas.microsoft.com/office/drawing/2014/chart" uri="{C3380CC4-5D6E-409C-BE32-E72D297353CC}">
              <c16:uniqueId val="{00000001-A838-4D1A-B85F-EC7118F497A1}"/>
            </c:ext>
          </c:extLst>
        </c:ser>
        <c:dLbls>
          <c:showLegendKey val="0"/>
          <c:showVal val="0"/>
          <c:showCatName val="0"/>
          <c:showSerName val="0"/>
          <c:showPercent val="0"/>
          <c:showBubbleSize val="0"/>
        </c:dLbls>
        <c:marker val="1"/>
        <c:smooth val="0"/>
        <c:axId val="637399040"/>
        <c:axId val="637415680"/>
      </c:lineChart>
      <c:catAx>
        <c:axId val="8034029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803402544"/>
        <c:crosses val="autoZero"/>
        <c:auto val="1"/>
        <c:lblAlgn val="ctr"/>
        <c:lblOffset val="100"/>
        <c:noMultiLvlLbl val="0"/>
      </c:catAx>
      <c:valAx>
        <c:axId val="803402544"/>
        <c:scaling>
          <c:orientation val="minMax"/>
          <c:max val="1"/>
          <c:min val="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803402960"/>
        <c:crosses val="autoZero"/>
        <c:crossBetween val="between"/>
      </c:valAx>
      <c:valAx>
        <c:axId val="637415680"/>
        <c:scaling>
          <c:orientation val="minMax"/>
          <c:max val="0.95000000000000007"/>
          <c:min val="0.70000000000000007"/>
        </c:scaling>
        <c:delete val="0"/>
        <c:axPos val="r"/>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637399040"/>
        <c:crosses val="max"/>
        <c:crossBetween val="between"/>
      </c:valAx>
      <c:catAx>
        <c:axId val="637399040"/>
        <c:scaling>
          <c:orientation val="minMax"/>
        </c:scaling>
        <c:delete val="1"/>
        <c:axPos val="b"/>
        <c:majorTickMark val="out"/>
        <c:minorTickMark val="none"/>
        <c:tickLblPos val="nextTo"/>
        <c:crossAx val="637415680"/>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ysClr val="windowText" lastClr="000000"/>
          </a:solidFill>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r>
              <a:rPr lang="en-US" sz="1100" b="1" i="0" baseline="0">
                <a:effectLst/>
              </a:rPr>
              <a:t>Female employment and gender pay gap, metallurgy</a:t>
            </a:r>
            <a:endParaRPr lang="en-US" sz="1000">
              <a:effectLst/>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endParaRPr lang="en-US"/>
        </a:p>
      </c:txPr>
    </c:title>
    <c:autoTitleDeleted val="0"/>
    <c:plotArea>
      <c:layout/>
      <c:barChart>
        <c:barDir val="col"/>
        <c:grouping val="clustered"/>
        <c:varyColors val="0"/>
        <c:ser>
          <c:idx val="0"/>
          <c:order val="0"/>
          <c:tx>
            <c:strRef>
              <c:f>Sheet1!$AU$6</c:f>
              <c:strCache>
                <c:ptCount val="1"/>
                <c:pt idx="0">
                  <c:v>female employees (% of total, LHS)</c:v>
                </c:pt>
              </c:strCache>
            </c:strRef>
          </c:tx>
          <c:spPr>
            <a:solidFill>
              <a:schemeClr val="accent1"/>
            </a:solidFill>
            <a:ln>
              <a:noFill/>
            </a:ln>
            <a:effectLst/>
          </c:spPr>
          <c:invertIfNegative val="0"/>
          <c:cat>
            <c:numRef>
              <c:f>Sheet1!$AW$5:$BM$5</c:f>
              <c:numCache>
                <c:formatCode>General</c:formatCode>
                <c:ptCount val="17"/>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numCache>
            </c:numRef>
          </c:cat>
          <c:val>
            <c:numRef>
              <c:f>Sheet1!$AW$20:$BM$20</c:f>
              <c:numCache>
                <c:formatCode>#,#00%</c:formatCode>
                <c:ptCount val="17"/>
                <c:pt idx="0">
                  <c:v>0.20732393628855994</c:v>
                </c:pt>
                <c:pt idx="1">
                  <c:v>0.19843836264689643</c:v>
                </c:pt>
                <c:pt idx="2">
                  <c:v>0.20545209271360745</c:v>
                </c:pt>
                <c:pt idx="3">
                  <c:v>0.18885583690052965</c:v>
                </c:pt>
                <c:pt idx="4">
                  <c:v>0.19507658210313847</c:v>
                </c:pt>
                <c:pt idx="5">
                  <c:v>0.19497689371107094</c:v>
                </c:pt>
                <c:pt idx="6">
                  <c:v>0.19612293884366522</c:v>
                </c:pt>
                <c:pt idx="7">
                  <c:v>0.20458742925230861</c:v>
                </c:pt>
                <c:pt idx="8">
                  <c:v>0.19792791478184737</c:v>
                </c:pt>
                <c:pt idx="9">
                  <c:v>0.19459283000949668</c:v>
                </c:pt>
                <c:pt idx="10">
                  <c:v>0.19639405452242883</c:v>
                </c:pt>
                <c:pt idx="11">
                  <c:v>0.19375467718892442</c:v>
                </c:pt>
                <c:pt idx="12">
                  <c:v>0.18623717882748447</c:v>
                </c:pt>
                <c:pt idx="13">
                  <c:v>0.19496265532370968</c:v>
                </c:pt>
                <c:pt idx="14">
                  <c:v>0.19081847155353632</c:v>
                </c:pt>
                <c:pt idx="15">
                  <c:v>0.19970345963756178</c:v>
                </c:pt>
                <c:pt idx="16">
                  <c:v>0.20957582255578636</c:v>
                </c:pt>
              </c:numCache>
            </c:numRef>
          </c:val>
          <c:extLst>
            <c:ext xmlns:c16="http://schemas.microsoft.com/office/drawing/2014/chart" uri="{C3380CC4-5D6E-409C-BE32-E72D297353CC}">
              <c16:uniqueId val="{00000000-B993-43B9-89FE-AAB6ADCE05C9}"/>
            </c:ext>
          </c:extLst>
        </c:ser>
        <c:dLbls>
          <c:showLegendKey val="0"/>
          <c:showVal val="0"/>
          <c:showCatName val="0"/>
          <c:showSerName val="0"/>
          <c:showPercent val="0"/>
          <c:showBubbleSize val="0"/>
        </c:dLbls>
        <c:gapWidth val="100"/>
        <c:axId val="803402960"/>
        <c:axId val="803402544"/>
      </c:barChart>
      <c:lineChart>
        <c:grouping val="standard"/>
        <c:varyColors val="0"/>
        <c:ser>
          <c:idx val="1"/>
          <c:order val="1"/>
          <c:tx>
            <c:strRef>
              <c:f>Sheet1!$AU$8</c:f>
              <c:strCache>
                <c:ptCount val="1"/>
                <c:pt idx="0">
                  <c:v>female net pay (% of male net pay, RHS)</c:v>
                </c:pt>
              </c:strCache>
            </c:strRef>
          </c:tx>
          <c:spPr>
            <a:ln w="28575" cap="rnd">
              <a:solidFill>
                <a:schemeClr val="accent2"/>
              </a:solidFill>
              <a:round/>
            </a:ln>
            <a:effectLst/>
          </c:spPr>
          <c:marker>
            <c:symbol val="none"/>
          </c:marker>
          <c:val>
            <c:numRef>
              <c:f>Sheet1!$AW$21:$BM$21</c:f>
              <c:numCache>
                <c:formatCode>#,#00%</c:formatCode>
                <c:ptCount val="17"/>
                <c:pt idx="0">
                  <c:v>0.89938080495356032</c:v>
                </c:pt>
                <c:pt idx="1">
                  <c:v>0.92074592074592077</c:v>
                </c:pt>
                <c:pt idx="2">
                  <c:v>0.90780141843971629</c:v>
                </c:pt>
                <c:pt idx="3">
                  <c:v>0.92382639503985831</c:v>
                </c:pt>
                <c:pt idx="4">
                  <c:v>0.88446824789594491</c:v>
                </c:pt>
                <c:pt idx="5">
                  <c:v>0.93125397835773394</c:v>
                </c:pt>
                <c:pt idx="6">
                  <c:v>0.91463414634146345</c:v>
                </c:pt>
                <c:pt idx="7">
                  <c:v>0.90790221716884589</c:v>
                </c:pt>
                <c:pt idx="8">
                  <c:v>0.92071881606765327</c:v>
                </c:pt>
                <c:pt idx="9">
                  <c:v>0.96178660049627795</c:v>
                </c:pt>
                <c:pt idx="10">
                  <c:v>0.98156899810964082</c:v>
                </c:pt>
                <c:pt idx="11">
                  <c:v>0.97791798107255523</c:v>
                </c:pt>
                <c:pt idx="12">
                  <c:v>0.98932080307560877</c:v>
                </c:pt>
                <c:pt idx="13">
                  <c:v>0.98909090909090913</c:v>
                </c:pt>
                <c:pt idx="14">
                  <c:v>0.97735442127965488</c:v>
                </c:pt>
                <c:pt idx="15">
                  <c:v>0.94870150689323496</c:v>
                </c:pt>
                <c:pt idx="16">
                  <c:v>0.98813760379596682</c:v>
                </c:pt>
              </c:numCache>
            </c:numRef>
          </c:val>
          <c:smooth val="0"/>
          <c:extLst>
            <c:ext xmlns:c16="http://schemas.microsoft.com/office/drawing/2014/chart" uri="{C3380CC4-5D6E-409C-BE32-E72D297353CC}">
              <c16:uniqueId val="{00000001-B993-43B9-89FE-AAB6ADCE05C9}"/>
            </c:ext>
          </c:extLst>
        </c:ser>
        <c:dLbls>
          <c:showLegendKey val="0"/>
          <c:showVal val="0"/>
          <c:showCatName val="0"/>
          <c:showSerName val="0"/>
          <c:showPercent val="0"/>
          <c:showBubbleSize val="0"/>
        </c:dLbls>
        <c:marker val="1"/>
        <c:smooth val="0"/>
        <c:axId val="637399040"/>
        <c:axId val="637415680"/>
      </c:lineChart>
      <c:catAx>
        <c:axId val="8034029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803402544"/>
        <c:crosses val="autoZero"/>
        <c:auto val="1"/>
        <c:lblAlgn val="ctr"/>
        <c:lblOffset val="100"/>
        <c:noMultiLvlLbl val="0"/>
      </c:catAx>
      <c:valAx>
        <c:axId val="803402544"/>
        <c:scaling>
          <c:orientation val="minMax"/>
          <c:max val="0.35000000000000003"/>
          <c:min val="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803402960"/>
        <c:crosses val="autoZero"/>
        <c:crossBetween val="between"/>
      </c:valAx>
      <c:valAx>
        <c:axId val="637415680"/>
        <c:scaling>
          <c:orientation val="minMax"/>
          <c:max val="1.2"/>
        </c:scaling>
        <c:delete val="0"/>
        <c:axPos val="r"/>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637399040"/>
        <c:crosses val="max"/>
        <c:crossBetween val="between"/>
      </c:valAx>
      <c:catAx>
        <c:axId val="637399040"/>
        <c:scaling>
          <c:orientation val="minMax"/>
        </c:scaling>
        <c:delete val="1"/>
        <c:axPos val="b"/>
        <c:majorTickMark val="out"/>
        <c:minorTickMark val="none"/>
        <c:tickLblPos val="nextTo"/>
        <c:crossAx val="637415680"/>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ysClr val="windowText" lastClr="000000"/>
          </a:solidFill>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r>
              <a:rPr lang="en-US" sz="1100" b="1" i="0" baseline="0">
                <a:effectLst/>
              </a:rPr>
              <a:t>Female employment and gender pay gap, manufacture of coke and refined petroleum products</a:t>
            </a:r>
            <a:endParaRPr lang="en-US" sz="1000">
              <a:effectLst/>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endParaRPr lang="en-US"/>
        </a:p>
      </c:txPr>
    </c:title>
    <c:autoTitleDeleted val="0"/>
    <c:plotArea>
      <c:layout/>
      <c:barChart>
        <c:barDir val="col"/>
        <c:grouping val="clustered"/>
        <c:varyColors val="0"/>
        <c:ser>
          <c:idx val="0"/>
          <c:order val="0"/>
          <c:tx>
            <c:strRef>
              <c:f>Sheet1!$AU$6</c:f>
              <c:strCache>
                <c:ptCount val="1"/>
                <c:pt idx="0">
                  <c:v>female employees (% of total, LHS)</c:v>
                </c:pt>
              </c:strCache>
            </c:strRef>
          </c:tx>
          <c:spPr>
            <a:solidFill>
              <a:schemeClr val="accent1"/>
            </a:solidFill>
            <a:ln>
              <a:noFill/>
            </a:ln>
            <a:effectLst/>
          </c:spPr>
          <c:invertIfNegative val="0"/>
          <c:cat>
            <c:numRef>
              <c:f>Sheet1!$AW$5:$BM$5</c:f>
              <c:numCache>
                <c:formatCode>General</c:formatCode>
                <c:ptCount val="17"/>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numCache>
            </c:numRef>
          </c:cat>
          <c:val>
            <c:numRef>
              <c:f>Sheet1!$AW$28:$BM$28</c:f>
              <c:numCache>
                <c:formatCode>#,#00%</c:formatCode>
                <c:ptCount val="17"/>
                <c:pt idx="0">
                  <c:v>0.3333106914821356</c:v>
                </c:pt>
                <c:pt idx="1">
                  <c:v>0.32855832333639123</c:v>
                </c:pt>
                <c:pt idx="2">
                  <c:v>0.3285158005092107</c:v>
                </c:pt>
                <c:pt idx="3">
                  <c:v>0.33152446151277343</c:v>
                </c:pt>
                <c:pt idx="4">
                  <c:v>0.31433413611631433</c:v>
                </c:pt>
                <c:pt idx="5">
                  <c:v>0.29469839075920623</c:v>
                </c:pt>
                <c:pt idx="6">
                  <c:v>0.28193370889558494</c:v>
                </c:pt>
                <c:pt idx="7">
                  <c:v>0.30623818525519847</c:v>
                </c:pt>
                <c:pt idx="8">
                  <c:v>0.27429983525535417</c:v>
                </c:pt>
                <c:pt idx="9">
                  <c:v>0.279731027857829</c:v>
                </c:pt>
                <c:pt idx="10">
                  <c:v>0.26972234464521816</c:v>
                </c:pt>
                <c:pt idx="11">
                  <c:v>0.26127864897466829</c:v>
                </c:pt>
                <c:pt idx="12">
                  <c:v>0.27195608782435132</c:v>
                </c:pt>
                <c:pt idx="13">
                  <c:v>0.27540461660918014</c:v>
                </c:pt>
                <c:pt idx="14">
                  <c:v>0.27855775366943203</c:v>
                </c:pt>
                <c:pt idx="15">
                  <c:v>0.2788844621513944</c:v>
                </c:pt>
                <c:pt idx="16">
                  <c:v>0.26073825503355702</c:v>
                </c:pt>
              </c:numCache>
            </c:numRef>
          </c:val>
          <c:extLst>
            <c:ext xmlns:c16="http://schemas.microsoft.com/office/drawing/2014/chart" uri="{C3380CC4-5D6E-409C-BE32-E72D297353CC}">
              <c16:uniqueId val="{00000000-7802-47AF-A3AF-759DB47D4C98}"/>
            </c:ext>
          </c:extLst>
        </c:ser>
        <c:dLbls>
          <c:showLegendKey val="0"/>
          <c:showVal val="0"/>
          <c:showCatName val="0"/>
          <c:showSerName val="0"/>
          <c:showPercent val="0"/>
          <c:showBubbleSize val="0"/>
        </c:dLbls>
        <c:gapWidth val="100"/>
        <c:axId val="803402960"/>
        <c:axId val="803402544"/>
      </c:barChart>
      <c:lineChart>
        <c:grouping val="standard"/>
        <c:varyColors val="0"/>
        <c:ser>
          <c:idx val="1"/>
          <c:order val="1"/>
          <c:tx>
            <c:strRef>
              <c:f>Sheet1!$AU$8</c:f>
              <c:strCache>
                <c:ptCount val="1"/>
                <c:pt idx="0">
                  <c:v>female net pay (% of male net pay, RHS)</c:v>
                </c:pt>
              </c:strCache>
            </c:strRef>
          </c:tx>
          <c:spPr>
            <a:ln w="28575" cap="rnd">
              <a:solidFill>
                <a:schemeClr val="accent2"/>
              </a:solidFill>
              <a:round/>
            </a:ln>
            <a:effectLst/>
          </c:spPr>
          <c:marker>
            <c:symbol val="none"/>
          </c:marker>
          <c:val>
            <c:numRef>
              <c:f>Sheet1!$AW$29:$BM$29</c:f>
              <c:numCache>
                <c:formatCode>#,#00%</c:formatCode>
                <c:ptCount val="17"/>
                <c:pt idx="0">
                  <c:v>0.92283298097251587</c:v>
                </c:pt>
                <c:pt idx="1">
                  <c:v>0.9605504587155963</c:v>
                </c:pt>
                <c:pt idx="2">
                  <c:v>0.95361527967257842</c:v>
                </c:pt>
                <c:pt idx="3">
                  <c:v>0.85894621295279916</c:v>
                </c:pt>
                <c:pt idx="4">
                  <c:v>0.81719901719901722</c:v>
                </c:pt>
                <c:pt idx="5">
                  <c:v>1.0342105263157895</c:v>
                </c:pt>
                <c:pt idx="6">
                  <c:v>1.0637958532695375</c:v>
                </c:pt>
                <c:pt idx="7">
                  <c:v>0.94119590353485294</c:v>
                </c:pt>
                <c:pt idx="8">
                  <c:v>1.0733287858117326</c:v>
                </c:pt>
                <c:pt idx="9">
                  <c:v>1.0901530272787758</c:v>
                </c:pt>
                <c:pt idx="10">
                  <c:v>1.1445709012611505</c:v>
                </c:pt>
                <c:pt idx="11">
                  <c:v>1.1534858087627446</c:v>
                </c:pt>
                <c:pt idx="12">
                  <c:v>1.0625152625152625</c:v>
                </c:pt>
                <c:pt idx="13">
                  <c:v>1.0646906610209363</c:v>
                </c:pt>
                <c:pt idx="14">
                  <c:v>0.96043737574552679</c:v>
                </c:pt>
                <c:pt idx="15">
                  <c:v>0.9932958869360391</c:v>
                </c:pt>
                <c:pt idx="16">
                  <c:v>1.1586978636826042</c:v>
                </c:pt>
              </c:numCache>
            </c:numRef>
          </c:val>
          <c:smooth val="0"/>
          <c:extLst>
            <c:ext xmlns:c16="http://schemas.microsoft.com/office/drawing/2014/chart" uri="{C3380CC4-5D6E-409C-BE32-E72D297353CC}">
              <c16:uniqueId val="{00000001-7802-47AF-A3AF-759DB47D4C98}"/>
            </c:ext>
          </c:extLst>
        </c:ser>
        <c:dLbls>
          <c:showLegendKey val="0"/>
          <c:showVal val="0"/>
          <c:showCatName val="0"/>
          <c:showSerName val="0"/>
          <c:showPercent val="0"/>
          <c:showBubbleSize val="0"/>
        </c:dLbls>
        <c:marker val="1"/>
        <c:smooth val="0"/>
        <c:axId val="637399040"/>
        <c:axId val="637415680"/>
      </c:lineChart>
      <c:catAx>
        <c:axId val="8034029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803402544"/>
        <c:crosses val="autoZero"/>
        <c:auto val="1"/>
        <c:lblAlgn val="ctr"/>
        <c:lblOffset val="100"/>
        <c:noMultiLvlLbl val="0"/>
      </c:catAx>
      <c:valAx>
        <c:axId val="80340254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803402960"/>
        <c:crosses val="autoZero"/>
        <c:crossBetween val="between"/>
      </c:valAx>
      <c:valAx>
        <c:axId val="637415680"/>
        <c:scaling>
          <c:orientation val="minMax"/>
          <c:max val="1.2"/>
        </c:scaling>
        <c:delete val="0"/>
        <c:axPos val="r"/>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637399040"/>
        <c:crosses val="max"/>
        <c:crossBetween val="between"/>
      </c:valAx>
      <c:catAx>
        <c:axId val="637399040"/>
        <c:scaling>
          <c:orientation val="minMax"/>
        </c:scaling>
        <c:delete val="1"/>
        <c:axPos val="b"/>
        <c:majorTickMark val="out"/>
        <c:minorTickMark val="none"/>
        <c:tickLblPos val="nextTo"/>
        <c:crossAx val="637415680"/>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ysClr val="windowText" lastClr="000000"/>
          </a:solidFill>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ysClr val="windowText" lastClr="000000"/>
                </a:solidFill>
                <a:latin typeface="+mn-lt"/>
                <a:ea typeface="+mn-ea"/>
                <a:cs typeface="+mn-cs"/>
              </a:defRPr>
            </a:pPr>
            <a:r>
              <a:rPr lang="en-US" b="1" dirty="0"/>
              <a:t>Gender pay gap in Romania</a:t>
            </a:r>
          </a:p>
        </c:rich>
      </c:tx>
      <c:overlay val="0"/>
      <c:spPr>
        <a:noFill/>
        <a:ln>
          <a:noFill/>
        </a:ln>
        <a:effectLst/>
      </c:spPr>
      <c:txPr>
        <a:bodyPr rot="0" spcFirstLastPara="1" vertOverflow="ellipsis" vert="horz" wrap="square" anchor="ctr" anchorCtr="1"/>
        <a:lstStyle/>
        <a:p>
          <a:pPr>
            <a:defRPr sz="1320" b="0" i="0" u="none" strike="noStrike" kern="1200" spc="0" baseline="0">
              <a:solidFill>
                <a:sysClr val="windowText" lastClr="000000"/>
              </a:solidFill>
              <a:latin typeface="+mn-lt"/>
              <a:ea typeface="+mn-ea"/>
              <a:cs typeface="+mn-cs"/>
            </a:defRPr>
          </a:pPr>
          <a:endParaRPr lang="en-US"/>
        </a:p>
      </c:txPr>
    </c:title>
    <c:autoTitleDeleted val="0"/>
    <c:plotArea>
      <c:layout/>
      <c:lineChart>
        <c:grouping val="standard"/>
        <c:varyColors val="0"/>
        <c:ser>
          <c:idx val="0"/>
          <c:order val="0"/>
          <c:tx>
            <c:strRef>
              <c:f>Sheet1!$AV$8</c:f>
              <c:strCache>
                <c:ptCount val="1"/>
                <c:pt idx="0">
                  <c:v>national economy</c:v>
                </c:pt>
              </c:strCache>
            </c:strRef>
          </c:tx>
          <c:spPr>
            <a:ln w="28575" cap="rnd">
              <a:solidFill>
                <a:schemeClr val="accent1"/>
              </a:solidFill>
              <a:round/>
            </a:ln>
            <a:effectLst/>
          </c:spPr>
          <c:marker>
            <c:symbol val="none"/>
          </c:marker>
          <c:cat>
            <c:numRef>
              <c:f>Sheet1!$AW$5:$BM$5</c:f>
              <c:numCache>
                <c:formatCode>General</c:formatCode>
                <c:ptCount val="17"/>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numCache>
            </c:numRef>
          </c:cat>
          <c:val>
            <c:numRef>
              <c:f>Sheet1!$AW$8:$BM$8</c:f>
              <c:numCache>
                <c:formatCode>#,#00%</c:formatCode>
                <c:ptCount val="17"/>
                <c:pt idx="0">
                  <c:v>0.82542694497153701</c:v>
                </c:pt>
                <c:pt idx="1">
                  <c:v>0.85381026438569207</c:v>
                </c:pt>
                <c:pt idx="2">
                  <c:v>0.86557788944723613</c:v>
                </c:pt>
                <c:pt idx="3">
                  <c:v>0.8709327548806941</c:v>
                </c:pt>
                <c:pt idx="4">
                  <c:v>0.89589041095890409</c:v>
                </c:pt>
                <c:pt idx="5">
                  <c:v>0.93768545994065278</c:v>
                </c:pt>
                <c:pt idx="6">
                  <c:v>0.93238434163701067</c:v>
                </c:pt>
                <c:pt idx="7">
                  <c:v>0.89222373806275579</c:v>
                </c:pt>
                <c:pt idx="8">
                  <c:v>0.88169934640522873</c:v>
                </c:pt>
                <c:pt idx="9">
                  <c:v>0.90069576217583802</c:v>
                </c:pt>
                <c:pt idx="10">
                  <c:v>0.92012195121951224</c:v>
                </c:pt>
                <c:pt idx="11">
                  <c:v>0.92390687109596825</c:v>
                </c:pt>
                <c:pt idx="12">
                  <c:v>0.924792531120332</c:v>
                </c:pt>
                <c:pt idx="13">
                  <c:v>0.93005671077504726</c:v>
                </c:pt>
                <c:pt idx="14">
                  <c:v>0.96013428451531679</c:v>
                </c:pt>
                <c:pt idx="15">
                  <c:v>0.98087021755438863</c:v>
                </c:pt>
                <c:pt idx="16">
                  <c:v>0.95125940464507686</c:v>
                </c:pt>
              </c:numCache>
            </c:numRef>
          </c:val>
          <c:smooth val="0"/>
          <c:extLst>
            <c:ext xmlns:c16="http://schemas.microsoft.com/office/drawing/2014/chart" uri="{C3380CC4-5D6E-409C-BE32-E72D297353CC}">
              <c16:uniqueId val="{00000000-DFC4-4757-A73E-DD87D024436F}"/>
            </c:ext>
          </c:extLst>
        </c:ser>
        <c:ser>
          <c:idx val="1"/>
          <c:order val="1"/>
          <c:tx>
            <c:strRef>
              <c:f>Sheet1!$AV$9</c:f>
              <c:strCache>
                <c:ptCount val="1"/>
                <c:pt idx="0">
                  <c:v>manufacturing</c:v>
                </c:pt>
              </c:strCache>
            </c:strRef>
          </c:tx>
          <c:spPr>
            <a:ln w="28575" cap="rnd">
              <a:solidFill>
                <a:schemeClr val="accent2"/>
              </a:solidFill>
              <a:round/>
            </a:ln>
            <a:effectLst/>
          </c:spPr>
          <c:marker>
            <c:symbol val="none"/>
          </c:marker>
          <c:cat>
            <c:numRef>
              <c:f>Sheet1!$AW$5:$BM$5</c:f>
              <c:numCache>
                <c:formatCode>General</c:formatCode>
                <c:ptCount val="17"/>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numCache>
            </c:numRef>
          </c:cat>
          <c:val>
            <c:numRef>
              <c:f>Sheet1!$AW$9:$BM$9</c:f>
              <c:numCache>
                <c:formatCode>#,#00%</c:formatCode>
                <c:ptCount val="17"/>
                <c:pt idx="0">
                  <c:v>0.76315789473684215</c:v>
                </c:pt>
                <c:pt idx="1">
                  <c:v>0.78782894736842102</c:v>
                </c:pt>
                <c:pt idx="2">
                  <c:v>0.77038043478260865</c:v>
                </c:pt>
                <c:pt idx="3">
                  <c:v>0.75360576923076927</c:v>
                </c:pt>
                <c:pt idx="4">
                  <c:v>0.76117886178861793</c:v>
                </c:pt>
                <c:pt idx="5">
                  <c:v>0.77938671209540034</c:v>
                </c:pt>
                <c:pt idx="6">
                  <c:v>0.78369905956112851</c:v>
                </c:pt>
                <c:pt idx="7">
                  <c:v>0.79024034959941736</c:v>
                </c:pt>
                <c:pt idx="8">
                  <c:v>0.7795807978363759</c:v>
                </c:pt>
                <c:pt idx="9">
                  <c:v>0.77992277992277992</c:v>
                </c:pt>
                <c:pt idx="10">
                  <c:v>0.78567054500918554</c:v>
                </c:pt>
                <c:pt idx="11">
                  <c:v>0.78384527872582477</c:v>
                </c:pt>
                <c:pt idx="12">
                  <c:v>0.80021253985122209</c:v>
                </c:pt>
                <c:pt idx="13">
                  <c:v>0.81092843326885877</c:v>
                </c:pt>
                <c:pt idx="14">
                  <c:v>0.82281236395298218</c:v>
                </c:pt>
                <c:pt idx="15">
                  <c:v>0.81315687037757878</c:v>
                </c:pt>
                <c:pt idx="16">
                  <c:v>0.79700557103064062</c:v>
                </c:pt>
              </c:numCache>
            </c:numRef>
          </c:val>
          <c:smooth val="0"/>
          <c:extLst>
            <c:ext xmlns:c16="http://schemas.microsoft.com/office/drawing/2014/chart" uri="{C3380CC4-5D6E-409C-BE32-E72D297353CC}">
              <c16:uniqueId val="{00000001-DFC4-4757-A73E-DD87D024436F}"/>
            </c:ext>
          </c:extLst>
        </c:ser>
        <c:ser>
          <c:idx val="2"/>
          <c:order val="2"/>
          <c:tx>
            <c:strRef>
              <c:f>Sheet1!$AV$13</c:f>
              <c:strCache>
                <c:ptCount val="1"/>
                <c:pt idx="0">
                  <c:v>clothing industry</c:v>
                </c:pt>
              </c:strCache>
            </c:strRef>
          </c:tx>
          <c:spPr>
            <a:ln w="28575" cap="rnd">
              <a:solidFill>
                <a:schemeClr val="accent3"/>
              </a:solidFill>
              <a:round/>
            </a:ln>
            <a:effectLst/>
          </c:spPr>
          <c:marker>
            <c:symbol val="none"/>
          </c:marker>
          <c:cat>
            <c:numRef>
              <c:f>Sheet1!$AW$5:$BM$5</c:f>
              <c:numCache>
                <c:formatCode>General</c:formatCode>
                <c:ptCount val="17"/>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numCache>
            </c:numRef>
          </c:cat>
          <c:val>
            <c:numRef>
              <c:f>Sheet1!$AW$13:$BM$13</c:f>
              <c:numCache>
                <c:formatCode>#,#00%</c:formatCode>
                <c:ptCount val="17"/>
                <c:pt idx="0">
                  <c:v>0.85752688172043012</c:v>
                </c:pt>
                <c:pt idx="1">
                  <c:v>0.86270491803278693</c:v>
                </c:pt>
                <c:pt idx="2">
                  <c:v>0.88970588235294112</c:v>
                </c:pt>
                <c:pt idx="3">
                  <c:v>0.87140439932318103</c:v>
                </c:pt>
                <c:pt idx="4">
                  <c:v>0.82887700534759357</c:v>
                </c:pt>
                <c:pt idx="5">
                  <c:v>0.88369304556354911</c:v>
                </c:pt>
                <c:pt idx="6">
                  <c:v>0.89504716981132071</c:v>
                </c:pt>
                <c:pt idx="7">
                  <c:v>0.88562434417628544</c:v>
                </c:pt>
                <c:pt idx="8">
                  <c:v>0.89579158316633267</c:v>
                </c:pt>
                <c:pt idx="9">
                  <c:v>0.88273921200750471</c:v>
                </c:pt>
                <c:pt idx="10">
                  <c:v>0.88293118856121533</c:v>
                </c:pt>
                <c:pt idx="11">
                  <c:v>0.86921850079744811</c:v>
                </c:pt>
                <c:pt idx="12">
                  <c:v>0.87966488956587963</c:v>
                </c:pt>
                <c:pt idx="13">
                  <c:v>0.87889273356401387</c:v>
                </c:pt>
                <c:pt idx="14">
                  <c:v>0.87350835322195708</c:v>
                </c:pt>
                <c:pt idx="15">
                  <c:v>0.87636761487964987</c:v>
                </c:pt>
                <c:pt idx="16">
                  <c:v>0.88883143743536708</c:v>
                </c:pt>
              </c:numCache>
            </c:numRef>
          </c:val>
          <c:smooth val="0"/>
          <c:extLst>
            <c:ext xmlns:c16="http://schemas.microsoft.com/office/drawing/2014/chart" uri="{C3380CC4-5D6E-409C-BE32-E72D297353CC}">
              <c16:uniqueId val="{00000002-DFC4-4757-A73E-DD87D024436F}"/>
            </c:ext>
          </c:extLst>
        </c:ser>
        <c:ser>
          <c:idx val="3"/>
          <c:order val="3"/>
          <c:tx>
            <c:strRef>
              <c:f>Sheet1!$AV$17</c:f>
              <c:strCache>
                <c:ptCount val="1"/>
                <c:pt idx="0">
                  <c:v>manufacture or rubber and plastic products</c:v>
                </c:pt>
              </c:strCache>
            </c:strRef>
          </c:tx>
          <c:spPr>
            <a:ln w="28575" cap="rnd">
              <a:solidFill>
                <a:srgbClr val="00B0F0"/>
              </a:solidFill>
              <a:round/>
            </a:ln>
            <a:effectLst/>
          </c:spPr>
          <c:marker>
            <c:symbol val="none"/>
          </c:marker>
          <c:cat>
            <c:numRef>
              <c:f>Sheet1!$AW$5:$BM$5</c:f>
              <c:numCache>
                <c:formatCode>General</c:formatCode>
                <c:ptCount val="17"/>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numCache>
            </c:numRef>
          </c:cat>
          <c:val>
            <c:numRef>
              <c:f>Sheet1!$AW$17:$BM$17</c:f>
              <c:numCache>
                <c:formatCode>#,#00%</c:formatCode>
                <c:ptCount val="17"/>
                <c:pt idx="0">
                  <c:v>0.87344398340248963</c:v>
                </c:pt>
                <c:pt idx="1">
                  <c:v>0.87074829931972786</c:v>
                </c:pt>
                <c:pt idx="2">
                  <c:v>0.87462686567164183</c:v>
                </c:pt>
                <c:pt idx="3">
                  <c:v>0.81146496815286628</c:v>
                </c:pt>
                <c:pt idx="4">
                  <c:v>0.87260428410372037</c:v>
                </c:pt>
                <c:pt idx="5">
                  <c:v>0.88614800759013279</c:v>
                </c:pt>
                <c:pt idx="6">
                  <c:v>0.92636986301369861</c:v>
                </c:pt>
                <c:pt idx="7">
                  <c:v>0.93880712625871421</c:v>
                </c:pt>
                <c:pt idx="8">
                  <c:v>0.88509749303621166</c:v>
                </c:pt>
                <c:pt idx="9">
                  <c:v>0.92352185089974292</c:v>
                </c:pt>
                <c:pt idx="10">
                  <c:v>0.87350835322195708</c:v>
                </c:pt>
                <c:pt idx="11">
                  <c:v>0.88292964244521333</c:v>
                </c:pt>
                <c:pt idx="12">
                  <c:v>0.88958990536277605</c:v>
                </c:pt>
                <c:pt idx="13">
                  <c:v>0.89672204759766505</c:v>
                </c:pt>
                <c:pt idx="14">
                  <c:v>0.88483606557377048</c:v>
                </c:pt>
                <c:pt idx="15">
                  <c:v>0.89551112787627307</c:v>
                </c:pt>
                <c:pt idx="16">
                  <c:v>0.87851373182552506</c:v>
                </c:pt>
              </c:numCache>
            </c:numRef>
          </c:val>
          <c:smooth val="0"/>
          <c:extLst>
            <c:ext xmlns:c16="http://schemas.microsoft.com/office/drawing/2014/chart" uri="{C3380CC4-5D6E-409C-BE32-E72D297353CC}">
              <c16:uniqueId val="{00000003-DFC4-4757-A73E-DD87D024436F}"/>
            </c:ext>
          </c:extLst>
        </c:ser>
        <c:ser>
          <c:idx val="4"/>
          <c:order val="4"/>
          <c:tx>
            <c:strRef>
              <c:f>Sheet1!$AV$21</c:f>
              <c:strCache>
                <c:ptCount val="1"/>
                <c:pt idx="0">
                  <c:v>metallurgy</c:v>
                </c:pt>
              </c:strCache>
            </c:strRef>
          </c:tx>
          <c:spPr>
            <a:ln w="28575" cap="rnd">
              <a:solidFill>
                <a:schemeClr val="accent5"/>
              </a:solidFill>
              <a:round/>
            </a:ln>
            <a:effectLst/>
          </c:spPr>
          <c:marker>
            <c:symbol val="none"/>
          </c:marker>
          <c:cat>
            <c:numRef>
              <c:f>Sheet1!$AW$5:$BM$5</c:f>
              <c:numCache>
                <c:formatCode>General</c:formatCode>
                <c:ptCount val="17"/>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numCache>
            </c:numRef>
          </c:cat>
          <c:val>
            <c:numRef>
              <c:f>Sheet1!$AW$21:$BM$21</c:f>
              <c:numCache>
                <c:formatCode>#,#00%</c:formatCode>
                <c:ptCount val="17"/>
                <c:pt idx="0">
                  <c:v>0.89938080495356032</c:v>
                </c:pt>
                <c:pt idx="1">
                  <c:v>0.92074592074592077</c:v>
                </c:pt>
                <c:pt idx="2">
                  <c:v>0.90780141843971629</c:v>
                </c:pt>
                <c:pt idx="3">
                  <c:v>0.92382639503985831</c:v>
                </c:pt>
                <c:pt idx="4">
                  <c:v>0.88446824789594491</c:v>
                </c:pt>
                <c:pt idx="5">
                  <c:v>0.93125397835773394</c:v>
                </c:pt>
                <c:pt idx="6">
                  <c:v>0.91463414634146345</c:v>
                </c:pt>
                <c:pt idx="7">
                  <c:v>0.90790221716884589</c:v>
                </c:pt>
                <c:pt idx="8">
                  <c:v>0.92071881606765327</c:v>
                </c:pt>
                <c:pt idx="9">
                  <c:v>0.96178660049627795</c:v>
                </c:pt>
                <c:pt idx="10">
                  <c:v>0.98156899810964082</c:v>
                </c:pt>
                <c:pt idx="11">
                  <c:v>0.97791798107255523</c:v>
                </c:pt>
                <c:pt idx="12">
                  <c:v>0.98932080307560877</c:v>
                </c:pt>
                <c:pt idx="13">
                  <c:v>0.98909090909090913</c:v>
                </c:pt>
                <c:pt idx="14">
                  <c:v>0.97735442127965488</c:v>
                </c:pt>
                <c:pt idx="15">
                  <c:v>0.94870150689323496</c:v>
                </c:pt>
                <c:pt idx="16">
                  <c:v>0.98813760379596682</c:v>
                </c:pt>
              </c:numCache>
            </c:numRef>
          </c:val>
          <c:smooth val="0"/>
          <c:extLst>
            <c:ext xmlns:c16="http://schemas.microsoft.com/office/drawing/2014/chart" uri="{C3380CC4-5D6E-409C-BE32-E72D297353CC}">
              <c16:uniqueId val="{00000004-DFC4-4757-A73E-DD87D024436F}"/>
            </c:ext>
          </c:extLst>
        </c:ser>
        <c:ser>
          <c:idx val="5"/>
          <c:order val="5"/>
          <c:tx>
            <c:strRef>
              <c:f>Sheet1!$AV$25</c:f>
              <c:strCache>
                <c:ptCount val="1"/>
                <c:pt idx="0">
                  <c:v>automotive industry</c:v>
                </c:pt>
              </c:strCache>
            </c:strRef>
          </c:tx>
          <c:spPr>
            <a:ln w="28575" cap="rnd">
              <a:solidFill>
                <a:schemeClr val="accent6"/>
              </a:solidFill>
              <a:round/>
            </a:ln>
            <a:effectLst/>
          </c:spPr>
          <c:marker>
            <c:symbol val="none"/>
          </c:marker>
          <c:cat>
            <c:numRef>
              <c:f>Sheet1!$AW$5:$BM$5</c:f>
              <c:numCache>
                <c:formatCode>General</c:formatCode>
                <c:ptCount val="17"/>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numCache>
            </c:numRef>
          </c:cat>
          <c:val>
            <c:numRef>
              <c:f>Sheet1!$AW$25:$BM$25</c:f>
              <c:numCache>
                <c:formatCode>0%</c:formatCode>
                <c:ptCount val="17"/>
                <c:pt idx="0">
                  <c:v>0.82601054481546576</c:v>
                </c:pt>
                <c:pt idx="1">
                  <c:v>0.84705882352941175</c:v>
                </c:pt>
                <c:pt idx="2">
                  <c:v>0.82416267942583732</c:v>
                </c:pt>
                <c:pt idx="3">
                  <c:v>0.80957230142566194</c:v>
                </c:pt>
                <c:pt idx="4">
                  <c:v>0.77502138579982893</c:v>
                </c:pt>
                <c:pt idx="5">
                  <c:v>0.83308383233532934</c:v>
                </c:pt>
                <c:pt idx="6">
                  <c:v>0.80267345639719923</c:v>
                </c:pt>
                <c:pt idx="7">
                  <c:v>0.79128959276018096</c:v>
                </c:pt>
                <c:pt idx="8">
                  <c:v>0.77604166666666663</c:v>
                </c:pt>
                <c:pt idx="9">
                  <c:v>0.77133269415148609</c:v>
                </c:pt>
                <c:pt idx="10">
                  <c:v>0.78443935926773456</c:v>
                </c:pt>
                <c:pt idx="11">
                  <c:v>0.746661101836394</c:v>
                </c:pt>
                <c:pt idx="12">
                  <c:v>0.78711484593837533</c:v>
                </c:pt>
                <c:pt idx="13">
                  <c:v>0.79985035540591098</c:v>
                </c:pt>
                <c:pt idx="14">
                  <c:v>0.80844382414515004</c:v>
                </c:pt>
                <c:pt idx="15">
                  <c:v>0.78288868445262194</c:v>
                </c:pt>
                <c:pt idx="16">
                  <c:v>0.75506849315068492</c:v>
                </c:pt>
              </c:numCache>
            </c:numRef>
          </c:val>
          <c:smooth val="0"/>
          <c:extLst>
            <c:ext xmlns:c16="http://schemas.microsoft.com/office/drawing/2014/chart" uri="{C3380CC4-5D6E-409C-BE32-E72D297353CC}">
              <c16:uniqueId val="{00000005-DFC4-4757-A73E-DD87D024436F}"/>
            </c:ext>
          </c:extLst>
        </c:ser>
        <c:ser>
          <c:idx val="6"/>
          <c:order val="6"/>
          <c:tx>
            <c:strRef>
              <c:f>Sheet1!$BD$27</c:f>
              <c:strCache>
                <c:ptCount val="1"/>
                <c:pt idx="0">
                  <c:v>manufacture of coke and refined petroleum products</c:v>
                </c:pt>
              </c:strCache>
            </c:strRef>
          </c:tx>
          <c:spPr>
            <a:ln w="28575" cap="rnd">
              <a:solidFill>
                <a:srgbClr val="FFC000"/>
              </a:solidFill>
              <a:round/>
            </a:ln>
            <a:effectLst/>
          </c:spPr>
          <c:marker>
            <c:symbol val="none"/>
          </c:marker>
          <c:val>
            <c:numRef>
              <c:f>Sheet1!$AW$29:$BM$29</c:f>
              <c:numCache>
                <c:formatCode>#,#00%</c:formatCode>
                <c:ptCount val="17"/>
                <c:pt idx="0">
                  <c:v>0.92283298097251587</c:v>
                </c:pt>
                <c:pt idx="1">
                  <c:v>0.9605504587155963</c:v>
                </c:pt>
                <c:pt idx="2">
                  <c:v>0.95361527967257842</c:v>
                </c:pt>
                <c:pt idx="3">
                  <c:v>0.85894621295279916</c:v>
                </c:pt>
                <c:pt idx="4">
                  <c:v>0.81719901719901722</c:v>
                </c:pt>
                <c:pt idx="5">
                  <c:v>1.0342105263157895</c:v>
                </c:pt>
                <c:pt idx="6">
                  <c:v>1.0637958532695375</c:v>
                </c:pt>
                <c:pt idx="7">
                  <c:v>0.94119590353485294</c:v>
                </c:pt>
                <c:pt idx="8">
                  <c:v>1.0733287858117326</c:v>
                </c:pt>
                <c:pt idx="9">
                  <c:v>1.0901530272787758</c:v>
                </c:pt>
                <c:pt idx="10">
                  <c:v>1.1445709012611505</c:v>
                </c:pt>
                <c:pt idx="11">
                  <c:v>1.1534858087627446</c:v>
                </c:pt>
                <c:pt idx="12">
                  <c:v>1.0625152625152625</c:v>
                </c:pt>
                <c:pt idx="13">
                  <c:v>1.0646906610209363</c:v>
                </c:pt>
                <c:pt idx="14">
                  <c:v>0.96043737574552679</c:v>
                </c:pt>
                <c:pt idx="15">
                  <c:v>0.9932958869360391</c:v>
                </c:pt>
                <c:pt idx="16">
                  <c:v>1.1586978636826042</c:v>
                </c:pt>
              </c:numCache>
            </c:numRef>
          </c:val>
          <c:smooth val="0"/>
          <c:extLst>
            <c:ext xmlns:c16="http://schemas.microsoft.com/office/drawing/2014/chart" uri="{C3380CC4-5D6E-409C-BE32-E72D297353CC}">
              <c16:uniqueId val="{00000006-DFC4-4757-A73E-DD87D024436F}"/>
            </c:ext>
          </c:extLst>
        </c:ser>
        <c:dLbls>
          <c:showLegendKey val="0"/>
          <c:showVal val="0"/>
          <c:showCatName val="0"/>
          <c:showSerName val="0"/>
          <c:showPercent val="0"/>
          <c:showBubbleSize val="0"/>
        </c:dLbls>
        <c:smooth val="0"/>
        <c:axId val="964842960"/>
        <c:axId val="964833808"/>
      </c:lineChart>
      <c:catAx>
        <c:axId val="9648429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ysClr val="windowText" lastClr="000000"/>
                </a:solidFill>
                <a:latin typeface="+mn-lt"/>
                <a:ea typeface="+mn-ea"/>
                <a:cs typeface="+mn-cs"/>
              </a:defRPr>
            </a:pPr>
            <a:endParaRPr lang="en-US"/>
          </a:p>
        </c:txPr>
        <c:crossAx val="964833808"/>
        <c:crosses val="autoZero"/>
        <c:auto val="1"/>
        <c:lblAlgn val="ctr"/>
        <c:lblOffset val="100"/>
        <c:noMultiLvlLbl val="0"/>
      </c:catAx>
      <c:valAx>
        <c:axId val="964833808"/>
        <c:scaling>
          <c:orientation val="minMax"/>
          <c:min val="0.65000000000000013"/>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ysClr val="windowText" lastClr="000000"/>
                </a:solidFill>
                <a:latin typeface="+mn-lt"/>
                <a:ea typeface="+mn-ea"/>
                <a:cs typeface="+mn-cs"/>
              </a:defRPr>
            </a:pPr>
            <a:endParaRPr lang="en-US"/>
          </a:p>
        </c:txPr>
        <c:crossAx val="964842960"/>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solidFill>
            <a:sysClr val="windowText" lastClr="000000"/>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FDFE3C-ADBD-3E41-85C6-A47DE4D4D7E4}" type="datetimeFigureOut">
              <a:rPr lang="fr-FR" smtClean="0"/>
              <a:t>02/12/2020</a:t>
            </a:fld>
            <a:endParaRPr lang="fr-FR"/>
          </a:p>
        </p:txBody>
      </p:sp>
      <p:sp>
        <p:nvSpPr>
          <p:cNvPr id="4" name="Espace réservé de l’image des diapositives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B0328B-30ED-F24F-9A65-4F91FCD805BC}" type="slidenum">
              <a:rPr lang="fr-FR" smtClean="0"/>
              <a:t>‹#›</a:t>
            </a:fld>
            <a:endParaRPr lang="fr-FR"/>
          </a:p>
        </p:txBody>
      </p:sp>
    </p:spTree>
    <p:extLst>
      <p:ext uri="{BB962C8B-B14F-4D97-AF65-F5344CB8AC3E}">
        <p14:creationId xmlns:p14="http://schemas.microsoft.com/office/powerpoint/2010/main" val="832038392"/>
      </p:ext>
    </p:extLst>
  </p:cSld>
  <p:clrMap bg1="lt1" tx1="dk1" bg2="lt2" tx2="dk2" accent1="accent1" accent2="accent2" accent3="accent3" accent4="accent4" accent5="accent5" accent6="accent6" hlink="hlink" folHlink="folHlink"/>
  <p:notesStyle>
    <a:lvl1pPr marL="0" algn="l" defTabSz="839876" rtl="0" eaLnBrk="1" latinLnBrk="0" hangingPunct="1">
      <a:defRPr sz="1102" kern="1200">
        <a:solidFill>
          <a:schemeClr val="tx1"/>
        </a:solidFill>
        <a:latin typeface="+mn-lt"/>
        <a:ea typeface="+mn-ea"/>
        <a:cs typeface="+mn-cs"/>
      </a:defRPr>
    </a:lvl1pPr>
    <a:lvl2pPr marL="419938" algn="l" defTabSz="839876" rtl="0" eaLnBrk="1" latinLnBrk="0" hangingPunct="1">
      <a:defRPr sz="1102" kern="1200">
        <a:solidFill>
          <a:schemeClr val="tx1"/>
        </a:solidFill>
        <a:latin typeface="+mn-lt"/>
        <a:ea typeface="+mn-ea"/>
        <a:cs typeface="+mn-cs"/>
      </a:defRPr>
    </a:lvl2pPr>
    <a:lvl3pPr marL="839876" algn="l" defTabSz="839876" rtl="0" eaLnBrk="1" latinLnBrk="0" hangingPunct="1">
      <a:defRPr sz="1102" kern="1200">
        <a:solidFill>
          <a:schemeClr val="tx1"/>
        </a:solidFill>
        <a:latin typeface="+mn-lt"/>
        <a:ea typeface="+mn-ea"/>
        <a:cs typeface="+mn-cs"/>
      </a:defRPr>
    </a:lvl3pPr>
    <a:lvl4pPr marL="1259815" algn="l" defTabSz="839876" rtl="0" eaLnBrk="1" latinLnBrk="0" hangingPunct="1">
      <a:defRPr sz="1102" kern="1200">
        <a:solidFill>
          <a:schemeClr val="tx1"/>
        </a:solidFill>
        <a:latin typeface="+mn-lt"/>
        <a:ea typeface="+mn-ea"/>
        <a:cs typeface="+mn-cs"/>
      </a:defRPr>
    </a:lvl4pPr>
    <a:lvl5pPr marL="1679753" algn="l" defTabSz="839876" rtl="0" eaLnBrk="1" latinLnBrk="0" hangingPunct="1">
      <a:defRPr sz="1102" kern="1200">
        <a:solidFill>
          <a:schemeClr val="tx1"/>
        </a:solidFill>
        <a:latin typeface="+mn-lt"/>
        <a:ea typeface="+mn-ea"/>
        <a:cs typeface="+mn-cs"/>
      </a:defRPr>
    </a:lvl5pPr>
    <a:lvl6pPr marL="2099691" algn="l" defTabSz="839876" rtl="0" eaLnBrk="1" latinLnBrk="0" hangingPunct="1">
      <a:defRPr sz="1102" kern="1200">
        <a:solidFill>
          <a:schemeClr val="tx1"/>
        </a:solidFill>
        <a:latin typeface="+mn-lt"/>
        <a:ea typeface="+mn-ea"/>
        <a:cs typeface="+mn-cs"/>
      </a:defRPr>
    </a:lvl6pPr>
    <a:lvl7pPr marL="2519629" algn="l" defTabSz="839876" rtl="0" eaLnBrk="1" latinLnBrk="0" hangingPunct="1">
      <a:defRPr sz="1102" kern="1200">
        <a:solidFill>
          <a:schemeClr val="tx1"/>
        </a:solidFill>
        <a:latin typeface="+mn-lt"/>
        <a:ea typeface="+mn-ea"/>
        <a:cs typeface="+mn-cs"/>
      </a:defRPr>
    </a:lvl7pPr>
    <a:lvl8pPr marL="2939567" algn="l" defTabSz="839876" rtl="0" eaLnBrk="1" latinLnBrk="0" hangingPunct="1">
      <a:defRPr sz="1102" kern="1200">
        <a:solidFill>
          <a:schemeClr val="tx1"/>
        </a:solidFill>
        <a:latin typeface="+mn-lt"/>
        <a:ea typeface="+mn-ea"/>
        <a:cs typeface="+mn-cs"/>
      </a:defRPr>
    </a:lvl8pPr>
    <a:lvl9pPr marL="3359506" algn="l" defTabSz="839876" rtl="0" eaLnBrk="1" latinLnBrk="0" hangingPunct="1">
      <a:defRPr sz="1102"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uverture">
    <p:spTree>
      <p:nvGrpSpPr>
        <p:cNvPr id="1" name=""/>
        <p:cNvGrpSpPr/>
        <p:nvPr/>
      </p:nvGrpSpPr>
      <p:grpSpPr>
        <a:xfrm>
          <a:off x="0" y="0"/>
          <a:ext cx="0" cy="0"/>
          <a:chOff x="0" y="0"/>
          <a:chExt cx="0" cy="0"/>
        </a:xfrm>
      </p:grpSpPr>
      <p:pic>
        <p:nvPicPr>
          <p:cNvPr id="7" name="Image 6" descr="syndex_logo_office-01.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8717" y="336805"/>
            <a:ext cx="2416374" cy="2416374"/>
          </a:xfrm>
          <a:prstGeom prst="rect">
            <a:avLst/>
          </a:prstGeom>
        </p:spPr>
      </p:pic>
      <p:sp>
        <p:nvSpPr>
          <p:cNvPr id="4" name="Rectangle 3"/>
          <p:cNvSpPr/>
          <p:nvPr userDrawn="1"/>
        </p:nvSpPr>
        <p:spPr>
          <a:xfrm>
            <a:off x="9301964" y="0"/>
            <a:ext cx="604037" cy="68580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500"/>
          </a:p>
        </p:txBody>
      </p:sp>
      <p:sp>
        <p:nvSpPr>
          <p:cNvPr id="2" name="Titre 1"/>
          <p:cNvSpPr>
            <a:spLocks noGrp="1"/>
          </p:cNvSpPr>
          <p:nvPr>
            <p:ph type="title" hasCustomPrompt="1"/>
          </p:nvPr>
        </p:nvSpPr>
        <p:spPr>
          <a:xfrm>
            <a:off x="4824700" y="3396500"/>
            <a:ext cx="4350850" cy="1212014"/>
          </a:xfrm>
        </p:spPr>
        <p:txBody>
          <a:bodyPr anchor="t">
            <a:noAutofit/>
          </a:bodyPr>
          <a:lstStyle>
            <a:lvl1pPr algn="l">
              <a:defRPr sz="3900" b="1" cap="all">
                <a:solidFill>
                  <a:srgbClr val="E93F6D"/>
                </a:solidFill>
              </a:defRPr>
            </a:lvl1pPr>
          </a:lstStyle>
          <a:p>
            <a:r>
              <a:rPr lang="fr-FR" dirty="0"/>
              <a:t>CLIQUEZ ET MODIFIEZ LE TITRE</a:t>
            </a:r>
          </a:p>
        </p:txBody>
      </p:sp>
      <p:pic>
        <p:nvPicPr>
          <p:cNvPr id="5" name="Image 4" descr="Couvppt-fev-a.jp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4702715" cy="6858000"/>
          </a:xfrm>
          <a:prstGeom prst="rect">
            <a:avLst/>
          </a:prstGeom>
        </p:spPr>
      </p:pic>
      <p:sp>
        <p:nvSpPr>
          <p:cNvPr id="9" name="Espace réservé du texte 10">
            <a:extLst>
              <a:ext uri="{FF2B5EF4-FFF2-40B4-BE49-F238E27FC236}">
                <a16:creationId xmlns:a16="http://schemas.microsoft.com/office/drawing/2014/main" id="{86F142DA-55D4-EF4B-83A6-F5A07C1532BA}"/>
              </a:ext>
            </a:extLst>
          </p:cNvPr>
          <p:cNvSpPr>
            <a:spLocks noGrp="1"/>
          </p:cNvSpPr>
          <p:nvPr>
            <p:ph type="body" sz="quarter" idx="12" hasCustomPrompt="1"/>
          </p:nvPr>
        </p:nvSpPr>
        <p:spPr>
          <a:xfrm>
            <a:off x="4824701" y="6211229"/>
            <a:ext cx="4350849" cy="370089"/>
          </a:xfrm>
        </p:spPr>
        <p:txBody>
          <a:bodyPr anchor="b">
            <a:noAutofit/>
          </a:bodyPr>
          <a:lstStyle>
            <a:lvl1pPr marL="0" indent="0">
              <a:buNone/>
              <a:defRPr sz="1800" cap="all">
                <a:solidFill>
                  <a:srgbClr val="E93F6D"/>
                </a:solidFill>
                <a:latin typeface="+mj-lt"/>
              </a:defRPr>
            </a:lvl1pPr>
          </a:lstStyle>
          <a:p>
            <a:pPr lvl="0"/>
            <a:r>
              <a:rPr lang="fr-FR" dirty="0"/>
              <a:t>CLIQUEZ POUR MODIFIER LES STYLES DU TEXTE DU MASQUE</a:t>
            </a:r>
          </a:p>
        </p:txBody>
      </p:sp>
      <p:sp>
        <p:nvSpPr>
          <p:cNvPr id="10" name="Espace réservé du texte 7">
            <a:extLst>
              <a:ext uri="{FF2B5EF4-FFF2-40B4-BE49-F238E27FC236}">
                <a16:creationId xmlns:a16="http://schemas.microsoft.com/office/drawing/2014/main" id="{C6BBA87D-BD35-4349-B5D3-75D8F9A0E0AA}"/>
              </a:ext>
            </a:extLst>
          </p:cNvPr>
          <p:cNvSpPr>
            <a:spLocks noGrp="1"/>
          </p:cNvSpPr>
          <p:nvPr>
            <p:ph type="body" sz="quarter" idx="13" hasCustomPrompt="1"/>
          </p:nvPr>
        </p:nvSpPr>
        <p:spPr>
          <a:xfrm>
            <a:off x="4824701" y="5253784"/>
            <a:ext cx="4350848" cy="745571"/>
          </a:xfrm>
        </p:spPr>
        <p:txBody>
          <a:bodyPr anchor="t">
            <a:noAutofit/>
          </a:bodyPr>
          <a:lstStyle>
            <a:lvl1pPr marL="0" indent="0">
              <a:buNone/>
              <a:defRPr sz="1600" b="1" i="0" cap="all" baseline="0">
                <a:solidFill>
                  <a:schemeClr val="accent1"/>
                </a:solidFill>
                <a:latin typeface="Calibri" panose="020F0502020204030204" pitchFamily="34" charset="0"/>
                <a:cs typeface="Calibri" panose="020F0502020204030204" pitchFamily="34" charset="0"/>
              </a:defRPr>
            </a:lvl1pPr>
            <a:lvl2pPr marL="4763" indent="0">
              <a:buNone/>
              <a:tabLst/>
              <a:defRPr sz="1200" cap="all" baseline="0">
                <a:solidFill>
                  <a:srgbClr val="87878F"/>
                </a:solidFill>
              </a:defRPr>
            </a:lvl2pPr>
          </a:lstStyle>
          <a:p>
            <a:pPr lvl="0"/>
            <a:r>
              <a:rPr lang="fr-FR" dirty="0"/>
              <a:t>CLIQUEZ POUR MODIFIER LES STYLES DU TEXTE DU MASQUE</a:t>
            </a:r>
          </a:p>
          <a:p>
            <a:pPr lvl="1"/>
            <a:endParaRPr lang="fr-FR" dirty="0"/>
          </a:p>
        </p:txBody>
      </p:sp>
    </p:spTree>
    <p:extLst>
      <p:ext uri="{BB962C8B-B14F-4D97-AF65-F5344CB8AC3E}">
        <p14:creationId xmlns:p14="http://schemas.microsoft.com/office/powerpoint/2010/main" val="1711461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 illustrations 1 texte en ba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1043" y="363600"/>
            <a:ext cx="8137841" cy="992658"/>
          </a:xfrm>
        </p:spPr>
        <p:txBody>
          <a:bodyPr>
            <a:noAutofit/>
          </a:bodyPr>
          <a:lstStyle>
            <a:lvl1pPr>
              <a:lnSpc>
                <a:spcPct val="90000"/>
              </a:lnSpc>
              <a:defRPr sz="2200" b="1" cap="all">
                <a:solidFill>
                  <a:schemeClr val="tx1"/>
                </a:solidFill>
                <a:latin typeface="+mn-lt"/>
              </a:defRPr>
            </a:lvl1pPr>
          </a:lstStyle>
          <a:p>
            <a:r>
              <a:rPr lang="fr-FR" dirty="0"/>
              <a:t>CLIQUEZ ET MODIFIEZ LE TITRE</a:t>
            </a:r>
            <a:endParaRPr lang="en-US" dirty="0"/>
          </a:p>
        </p:txBody>
      </p:sp>
      <p:sp>
        <p:nvSpPr>
          <p:cNvPr id="3" name="Content Placeholder 2"/>
          <p:cNvSpPr>
            <a:spLocks noGrp="1"/>
          </p:cNvSpPr>
          <p:nvPr>
            <p:ph idx="1"/>
          </p:nvPr>
        </p:nvSpPr>
        <p:spPr>
          <a:xfrm>
            <a:off x="681045" y="1514475"/>
            <a:ext cx="3995999" cy="2407828"/>
          </a:xfrm>
        </p:spPr>
        <p:txBody>
          <a:bodyPr anchor="t">
            <a:noAutofit/>
          </a:bodyPr>
          <a:lstStyle>
            <a:lvl1pPr marL="223824" indent="-223824">
              <a:lnSpc>
                <a:spcPct val="100000"/>
              </a:lnSpc>
              <a:spcBef>
                <a:spcPts val="1200"/>
              </a:spcBef>
              <a:buClr>
                <a:srgbClr val="CD3058"/>
              </a:buClr>
              <a:buSzPct val="80000"/>
              <a:buFont typeface="Wingdings 3" panose="05040102010807070707" pitchFamily="18" charset="2"/>
              <a:buChar char="}"/>
              <a:defRPr sz="1400">
                <a:solidFill>
                  <a:srgbClr val="3C4646"/>
                </a:solidFill>
              </a:defRPr>
            </a:lvl1pPr>
            <a:lvl2pPr>
              <a:lnSpc>
                <a:spcPct val="100000"/>
              </a:lnSpc>
              <a:spcBef>
                <a:spcPts val="400"/>
              </a:spcBef>
              <a:buClr>
                <a:srgbClr val="CD3058"/>
              </a:buClr>
              <a:defRPr sz="1200">
                <a:solidFill>
                  <a:srgbClr val="3C4646"/>
                </a:solidFill>
              </a:defRPr>
            </a:lvl2pPr>
            <a:lvl3pPr marL="1119119" indent="-223824">
              <a:lnSpc>
                <a:spcPct val="100000"/>
              </a:lnSpc>
              <a:spcBef>
                <a:spcPts val="400"/>
              </a:spcBef>
              <a:buClr>
                <a:srgbClr val="D32E59"/>
              </a:buClr>
              <a:buFont typeface="Lucida Grande"/>
              <a:buChar char="▪"/>
              <a:defRPr sz="1100">
                <a:solidFill>
                  <a:srgbClr val="3C4646"/>
                </a:solidFill>
              </a:defRPr>
            </a:lvl3pPr>
            <a:lvl4pPr>
              <a:lnSpc>
                <a:spcPct val="100000"/>
              </a:lnSpc>
              <a:spcBef>
                <a:spcPts val="400"/>
              </a:spcBef>
              <a:defRPr sz="998">
                <a:solidFill>
                  <a:srgbClr val="3C4646"/>
                </a:solidFill>
              </a:defRPr>
            </a:lvl4pPr>
            <a:lvl5pPr>
              <a:defRPr>
                <a:solidFill>
                  <a:schemeClr val="tx1">
                    <a:lumMod val="65000"/>
                    <a:lumOff val="35000"/>
                  </a:schemeClr>
                </a:solidFill>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p:txBody>
      </p:sp>
      <p:sp>
        <p:nvSpPr>
          <p:cNvPr id="6" name="Content Placeholder 2"/>
          <p:cNvSpPr>
            <a:spLocks noGrp="1"/>
          </p:cNvSpPr>
          <p:nvPr>
            <p:ph idx="11"/>
          </p:nvPr>
        </p:nvSpPr>
        <p:spPr>
          <a:xfrm>
            <a:off x="4823226" y="1514475"/>
            <a:ext cx="3995999" cy="2407828"/>
          </a:xfrm>
        </p:spPr>
        <p:txBody>
          <a:bodyPr anchor="t">
            <a:noAutofit/>
          </a:bodyPr>
          <a:lstStyle>
            <a:lvl1pPr marL="223824" indent="-223824">
              <a:lnSpc>
                <a:spcPct val="100000"/>
              </a:lnSpc>
              <a:spcBef>
                <a:spcPts val="1200"/>
              </a:spcBef>
              <a:buClr>
                <a:srgbClr val="CD3058"/>
              </a:buClr>
              <a:buSzPct val="80000"/>
              <a:buFont typeface="Wingdings 3" panose="05040102010807070707" pitchFamily="18" charset="2"/>
              <a:buChar char="}"/>
              <a:defRPr sz="1400">
                <a:solidFill>
                  <a:srgbClr val="3C4646"/>
                </a:solidFill>
              </a:defRPr>
            </a:lvl1pPr>
            <a:lvl2pPr>
              <a:lnSpc>
                <a:spcPct val="100000"/>
              </a:lnSpc>
              <a:spcBef>
                <a:spcPts val="400"/>
              </a:spcBef>
              <a:buClr>
                <a:srgbClr val="CD3058"/>
              </a:buClr>
              <a:defRPr sz="1200">
                <a:solidFill>
                  <a:srgbClr val="3C4646"/>
                </a:solidFill>
              </a:defRPr>
            </a:lvl2pPr>
            <a:lvl3pPr marL="1119119" indent="-223824">
              <a:lnSpc>
                <a:spcPct val="100000"/>
              </a:lnSpc>
              <a:spcBef>
                <a:spcPts val="400"/>
              </a:spcBef>
              <a:buClr>
                <a:srgbClr val="D32E59"/>
              </a:buClr>
              <a:buFont typeface="Lucida Grande"/>
              <a:buChar char="▪"/>
              <a:defRPr sz="1100">
                <a:solidFill>
                  <a:srgbClr val="3C4646"/>
                </a:solidFill>
              </a:defRPr>
            </a:lvl3pPr>
            <a:lvl4pPr>
              <a:lnSpc>
                <a:spcPct val="100000"/>
              </a:lnSpc>
              <a:spcBef>
                <a:spcPts val="400"/>
              </a:spcBef>
              <a:defRPr sz="998">
                <a:solidFill>
                  <a:srgbClr val="3C4646"/>
                </a:solidFill>
              </a:defRPr>
            </a:lvl4pPr>
            <a:lvl5pPr>
              <a:defRPr>
                <a:solidFill>
                  <a:schemeClr val="tx1">
                    <a:lumMod val="65000"/>
                    <a:lumOff val="35000"/>
                  </a:schemeClr>
                </a:solidFill>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p:txBody>
      </p:sp>
      <p:sp>
        <p:nvSpPr>
          <p:cNvPr id="8" name="Content Placeholder 2"/>
          <p:cNvSpPr>
            <a:spLocks noGrp="1"/>
          </p:cNvSpPr>
          <p:nvPr>
            <p:ph idx="12"/>
          </p:nvPr>
        </p:nvSpPr>
        <p:spPr>
          <a:xfrm>
            <a:off x="681045" y="4110592"/>
            <a:ext cx="8137839" cy="2407828"/>
          </a:xfrm>
        </p:spPr>
        <p:txBody>
          <a:bodyPr anchor="t">
            <a:noAutofit/>
          </a:bodyPr>
          <a:lstStyle>
            <a:lvl1pPr marL="223824" indent="-223824">
              <a:lnSpc>
                <a:spcPct val="100000"/>
              </a:lnSpc>
              <a:spcBef>
                <a:spcPts val="1200"/>
              </a:spcBef>
              <a:buClr>
                <a:srgbClr val="CD3058"/>
              </a:buClr>
              <a:buSzPct val="80000"/>
              <a:buFont typeface="Wingdings 3" panose="05040102010807070707" pitchFamily="18" charset="2"/>
              <a:buChar char="}"/>
              <a:defRPr sz="1400">
                <a:solidFill>
                  <a:srgbClr val="3C4646"/>
                </a:solidFill>
              </a:defRPr>
            </a:lvl1pPr>
            <a:lvl2pPr>
              <a:lnSpc>
                <a:spcPct val="100000"/>
              </a:lnSpc>
              <a:spcBef>
                <a:spcPts val="400"/>
              </a:spcBef>
              <a:buClr>
                <a:srgbClr val="CD3058"/>
              </a:buClr>
              <a:defRPr sz="1200">
                <a:solidFill>
                  <a:srgbClr val="3C4646"/>
                </a:solidFill>
              </a:defRPr>
            </a:lvl2pPr>
            <a:lvl3pPr marL="1119119" indent="-223824">
              <a:lnSpc>
                <a:spcPct val="100000"/>
              </a:lnSpc>
              <a:spcBef>
                <a:spcPts val="400"/>
              </a:spcBef>
              <a:buClr>
                <a:srgbClr val="D32E59"/>
              </a:buClr>
              <a:buFont typeface="Lucida Grande"/>
              <a:buChar char="▪"/>
              <a:defRPr sz="1100">
                <a:solidFill>
                  <a:srgbClr val="3C4646"/>
                </a:solidFill>
              </a:defRPr>
            </a:lvl3pPr>
            <a:lvl4pPr>
              <a:lnSpc>
                <a:spcPct val="100000"/>
              </a:lnSpc>
              <a:spcBef>
                <a:spcPts val="400"/>
              </a:spcBef>
              <a:defRPr sz="998">
                <a:solidFill>
                  <a:srgbClr val="3C4646"/>
                </a:solidFill>
              </a:defRPr>
            </a:lvl4pPr>
            <a:lvl5pPr>
              <a:defRPr>
                <a:solidFill>
                  <a:schemeClr val="tx1">
                    <a:lumMod val="65000"/>
                    <a:lumOff val="35000"/>
                  </a:schemeClr>
                </a:solidFill>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p:txBody>
      </p:sp>
    </p:spTree>
    <p:extLst>
      <p:ext uri="{BB962C8B-B14F-4D97-AF65-F5344CB8AC3E}">
        <p14:creationId xmlns:p14="http://schemas.microsoft.com/office/powerpoint/2010/main" val="36662496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 illustration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1043" y="363600"/>
            <a:ext cx="8137841" cy="992658"/>
          </a:xfrm>
        </p:spPr>
        <p:txBody>
          <a:bodyPr>
            <a:noAutofit/>
          </a:bodyPr>
          <a:lstStyle>
            <a:lvl1pPr>
              <a:lnSpc>
                <a:spcPct val="90000"/>
              </a:lnSpc>
              <a:defRPr sz="2200" b="1" cap="all">
                <a:solidFill>
                  <a:schemeClr val="tx1"/>
                </a:solidFill>
                <a:latin typeface="+mn-lt"/>
              </a:defRPr>
            </a:lvl1pPr>
          </a:lstStyle>
          <a:p>
            <a:r>
              <a:rPr lang="fr-FR" dirty="0"/>
              <a:t>CLIQUEZ ET MODIFIEZ LE TITRE</a:t>
            </a:r>
            <a:endParaRPr lang="en-US" dirty="0"/>
          </a:p>
        </p:txBody>
      </p:sp>
      <p:sp>
        <p:nvSpPr>
          <p:cNvPr id="3" name="Content Placeholder 2"/>
          <p:cNvSpPr>
            <a:spLocks noGrp="1"/>
          </p:cNvSpPr>
          <p:nvPr>
            <p:ph idx="1"/>
          </p:nvPr>
        </p:nvSpPr>
        <p:spPr>
          <a:xfrm>
            <a:off x="681044" y="2415701"/>
            <a:ext cx="4035848" cy="4200754"/>
          </a:xfrm>
        </p:spPr>
        <p:txBody>
          <a:bodyPr anchor="t">
            <a:noAutofit/>
          </a:bodyPr>
          <a:lstStyle>
            <a:lvl1pPr marL="223824" indent="-223824">
              <a:lnSpc>
                <a:spcPct val="100000"/>
              </a:lnSpc>
              <a:spcBef>
                <a:spcPts val="1200"/>
              </a:spcBef>
              <a:buClr>
                <a:srgbClr val="CD3058"/>
              </a:buClr>
              <a:buSzPct val="80000"/>
              <a:buFont typeface="Wingdings 3" panose="05040102010807070707" pitchFamily="18" charset="2"/>
              <a:buChar char="}"/>
              <a:defRPr sz="1400">
                <a:solidFill>
                  <a:srgbClr val="3C4646"/>
                </a:solidFill>
              </a:defRPr>
            </a:lvl1pPr>
            <a:lvl2pPr>
              <a:lnSpc>
                <a:spcPct val="100000"/>
              </a:lnSpc>
              <a:spcBef>
                <a:spcPts val="400"/>
              </a:spcBef>
              <a:buClr>
                <a:srgbClr val="CD3058"/>
              </a:buClr>
              <a:defRPr sz="1200">
                <a:solidFill>
                  <a:srgbClr val="3C4646"/>
                </a:solidFill>
              </a:defRPr>
            </a:lvl2pPr>
            <a:lvl3pPr marL="1119119" indent="-223824">
              <a:lnSpc>
                <a:spcPct val="100000"/>
              </a:lnSpc>
              <a:spcBef>
                <a:spcPts val="400"/>
              </a:spcBef>
              <a:buClr>
                <a:srgbClr val="D32E59"/>
              </a:buClr>
              <a:buFont typeface="Lucida Grande"/>
              <a:buChar char="▪"/>
              <a:defRPr sz="1100">
                <a:solidFill>
                  <a:srgbClr val="3C4646"/>
                </a:solidFill>
              </a:defRPr>
            </a:lvl3pPr>
            <a:lvl4pPr>
              <a:lnSpc>
                <a:spcPct val="100000"/>
              </a:lnSpc>
              <a:spcBef>
                <a:spcPts val="400"/>
              </a:spcBef>
              <a:defRPr sz="998">
                <a:solidFill>
                  <a:srgbClr val="3C4646"/>
                </a:solidFill>
              </a:defRPr>
            </a:lvl4pPr>
            <a:lvl5pPr>
              <a:defRPr>
                <a:solidFill>
                  <a:schemeClr val="tx1">
                    <a:lumMod val="65000"/>
                    <a:lumOff val="35000"/>
                  </a:schemeClr>
                </a:solidFill>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p:txBody>
      </p:sp>
      <p:sp>
        <p:nvSpPr>
          <p:cNvPr id="5" name="Espace réservé du contenu 4"/>
          <p:cNvSpPr>
            <a:spLocks noGrp="1"/>
          </p:cNvSpPr>
          <p:nvPr>
            <p:ph sz="quarter" idx="10"/>
          </p:nvPr>
        </p:nvSpPr>
        <p:spPr>
          <a:xfrm>
            <a:off x="680993" y="1514475"/>
            <a:ext cx="4035900" cy="721773"/>
          </a:xfrm>
        </p:spPr>
        <p:txBody>
          <a:bodyPr anchor="t">
            <a:noAutofit/>
          </a:bodyPr>
          <a:lstStyle>
            <a:lvl1pPr marL="0" indent="0" algn="ctr">
              <a:spcBef>
                <a:spcPts val="0"/>
              </a:spcBef>
              <a:buNone/>
              <a:defRPr sz="1400" b="0" cap="all">
                <a:solidFill>
                  <a:srgbClr val="D32E59"/>
                </a:solidFill>
              </a:defRPr>
            </a:lvl1pPr>
          </a:lstStyle>
          <a:p>
            <a:pPr lvl="0"/>
            <a:r>
              <a:rPr lang="fr-FR"/>
              <a:t>Modifier les styles du texte du masque</a:t>
            </a:r>
          </a:p>
        </p:txBody>
      </p:sp>
      <p:sp>
        <p:nvSpPr>
          <p:cNvPr id="6" name="Content Placeholder 2"/>
          <p:cNvSpPr>
            <a:spLocks noGrp="1"/>
          </p:cNvSpPr>
          <p:nvPr>
            <p:ph idx="11"/>
          </p:nvPr>
        </p:nvSpPr>
        <p:spPr>
          <a:xfrm>
            <a:off x="4783035" y="2415701"/>
            <a:ext cx="4035848" cy="4200754"/>
          </a:xfrm>
        </p:spPr>
        <p:txBody>
          <a:bodyPr anchor="t">
            <a:noAutofit/>
          </a:bodyPr>
          <a:lstStyle>
            <a:lvl1pPr marL="223824" indent="-223824">
              <a:lnSpc>
                <a:spcPct val="100000"/>
              </a:lnSpc>
              <a:spcBef>
                <a:spcPts val="1200"/>
              </a:spcBef>
              <a:buClr>
                <a:srgbClr val="CD3058"/>
              </a:buClr>
              <a:buSzPct val="80000"/>
              <a:buFont typeface="Wingdings 3" panose="05040102010807070707" pitchFamily="18" charset="2"/>
              <a:buChar char="}"/>
              <a:defRPr sz="1400">
                <a:solidFill>
                  <a:srgbClr val="3C4646"/>
                </a:solidFill>
              </a:defRPr>
            </a:lvl1pPr>
            <a:lvl2pPr>
              <a:lnSpc>
                <a:spcPct val="100000"/>
              </a:lnSpc>
              <a:spcBef>
                <a:spcPts val="400"/>
              </a:spcBef>
              <a:buClr>
                <a:srgbClr val="CD3058"/>
              </a:buClr>
              <a:defRPr sz="1200">
                <a:solidFill>
                  <a:srgbClr val="3C4646"/>
                </a:solidFill>
              </a:defRPr>
            </a:lvl2pPr>
            <a:lvl3pPr marL="1119119" indent="-223824">
              <a:lnSpc>
                <a:spcPct val="100000"/>
              </a:lnSpc>
              <a:spcBef>
                <a:spcPts val="400"/>
              </a:spcBef>
              <a:buClr>
                <a:srgbClr val="D32E59"/>
              </a:buClr>
              <a:buFont typeface="Lucida Grande"/>
              <a:buChar char="▪"/>
              <a:defRPr sz="1100">
                <a:solidFill>
                  <a:srgbClr val="3C4646"/>
                </a:solidFill>
              </a:defRPr>
            </a:lvl3pPr>
            <a:lvl4pPr>
              <a:lnSpc>
                <a:spcPct val="100000"/>
              </a:lnSpc>
              <a:spcBef>
                <a:spcPts val="400"/>
              </a:spcBef>
              <a:defRPr sz="998">
                <a:solidFill>
                  <a:srgbClr val="3C4646"/>
                </a:solidFill>
              </a:defRPr>
            </a:lvl4pPr>
            <a:lvl5pPr>
              <a:defRPr>
                <a:solidFill>
                  <a:schemeClr val="tx1">
                    <a:lumMod val="65000"/>
                    <a:lumOff val="35000"/>
                  </a:schemeClr>
                </a:solidFill>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p:txBody>
      </p:sp>
      <p:sp>
        <p:nvSpPr>
          <p:cNvPr id="7" name="Espace réservé du contenu 4"/>
          <p:cNvSpPr>
            <a:spLocks noGrp="1"/>
          </p:cNvSpPr>
          <p:nvPr>
            <p:ph sz="quarter" idx="12"/>
          </p:nvPr>
        </p:nvSpPr>
        <p:spPr>
          <a:xfrm>
            <a:off x="4782984" y="1514475"/>
            <a:ext cx="4035900" cy="721773"/>
          </a:xfrm>
        </p:spPr>
        <p:txBody>
          <a:bodyPr anchor="t">
            <a:noAutofit/>
          </a:bodyPr>
          <a:lstStyle>
            <a:lvl1pPr marL="0" indent="0" algn="ctr">
              <a:spcBef>
                <a:spcPts val="0"/>
              </a:spcBef>
              <a:buNone/>
              <a:defRPr sz="1400" b="0" cap="all">
                <a:solidFill>
                  <a:srgbClr val="D32E59"/>
                </a:solidFill>
              </a:defRPr>
            </a:lvl1pPr>
          </a:lstStyle>
          <a:p>
            <a:pPr lvl="0"/>
            <a:r>
              <a:rPr lang="fr-FR"/>
              <a:t>Modifier les styles du texte du masque</a:t>
            </a:r>
          </a:p>
        </p:txBody>
      </p:sp>
    </p:spTree>
    <p:extLst>
      <p:ext uri="{BB962C8B-B14F-4D97-AF65-F5344CB8AC3E}">
        <p14:creationId xmlns:p14="http://schemas.microsoft.com/office/powerpoint/2010/main" val="24007031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 illustrations">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23E27E20-37F0-CC49-9DDC-F073AD02AF9C}"/>
              </a:ext>
            </a:extLst>
          </p:cNvPr>
          <p:cNvSpPr>
            <a:spLocks noGrp="1"/>
          </p:cNvSpPr>
          <p:nvPr>
            <p:ph type="title" hasCustomPrompt="1"/>
          </p:nvPr>
        </p:nvSpPr>
        <p:spPr>
          <a:xfrm>
            <a:off x="681043" y="363600"/>
            <a:ext cx="8137841" cy="992658"/>
          </a:xfrm>
        </p:spPr>
        <p:txBody>
          <a:bodyPr>
            <a:noAutofit/>
          </a:bodyPr>
          <a:lstStyle>
            <a:lvl1pPr>
              <a:lnSpc>
                <a:spcPct val="90000"/>
              </a:lnSpc>
              <a:defRPr sz="2200" b="1" cap="all">
                <a:solidFill>
                  <a:schemeClr val="tx1"/>
                </a:solidFill>
                <a:latin typeface="+mn-lt"/>
              </a:defRPr>
            </a:lvl1pPr>
          </a:lstStyle>
          <a:p>
            <a:r>
              <a:rPr lang="fr-FR" dirty="0"/>
              <a:t>CLIQUEZ ET MODIFIEZ LE TITRE</a:t>
            </a:r>
            <a:endParaRPr lang="en-US" dirty="0"/>
          </a:p>
        </p:txBody>
      </p:sp>
      <p:sp>
        <p:nvSpPr>
          <p:cNvPr id="9" name="Content Placeholder 2">
            <a:extLst>
              <a:ext uri="{FF2B5EF4-FFF2-40B4-BE49-F238E27FC236}">
                <a16:creationId xmlns:a16="http://schemas.microsoft.com/office/drawing/2014/main" id="{00CC7A55-D72D-ED45-BFCF-8D6EEA4D6AE7}"/>
              </a:ext>
            </a:extLst>
          </p:cNvPr>
          <p:cNvSpPr>
            <a:spLocks noGrp="1"/>
          </p:cNvSpPr>
          <p:nvPr>
            <p:ph idx="11"/>
          </p:nvPr>
        </p:nvSpPr>
        <p:spPr>
          <a:xfrm>
            <a:off x="6154884" y="2415701"/>
            <a:ext cx="2664000" cy="4200754"/>
          </a:xfrm>
        </p:spPr>
        <p:txBody>
          <a:bodyPr anchor="t">
            <a:noAutofit/>
          </a:bodyPr>
          <a:lstStyle>
            <a:lvl1pPr marL="223824" indent="-223824">
              <a:lnSpc>
                <a:spcPct val="100000"/>
              </a:lnSpc>
              <a:spcBef>
                <a:spcPts val="1200"/>
              </a:spcBef>
              <a:buClr>
                <a:srgbClr val="CD3058"/>
              </a:buClr>
              <a:buSzPct val="80000"/>
              <a:buFont typeface="Wingdings 3" panose="05040102010807070707" pitchFamily="18" charset="2"/>
              <a:buChar char="}"/>
              <a:defRPr sz="1400">
                <a:solidFill>
                  <a:srgbClr val="3C4646"/>
                </a:solidFill>
              </a:defRPr>
            </a:lvl1pPr>
            <a:lvl2pPr>
              <a:lnSpc>
                <a:spcPct val="100000"/>
              </a:lnSpc>
              <a:spcBef>
                <a:spcPts val="400"/>
              </a:spcBef>
              <a:buClr>
                <a:srgbClr val="CD3058"/>
              </a:buClr>
              <a:defRPr sz="1200">
                <a:solidFill>
                  <a:srgbClr val="3C4646"/>
                </a:solidFill>
              </a:defRPr>
            </a:lvl2pPr>
            <a:lvl3pPr marL="1119119" indent="-223824">
              <a:lnSpc>
                <a:spcPct val="100000"/>
              </a:lnSpc>
              <a:spcBef>
                <a:spcPts val="400"/>
              </a:spcBef>
              <a:buClr>
                <a:srgbClr val="D32E59"/>
              </a:buClr>
              <a:buFont typeface="Lucida Grande"/>
              <a:buChar char="▪"/>
              <a:defRPr sz="1100">
                <a:solidFill>
                  <a:srgbClr val="3C4646"/>
                </a:solidFill>
              </a:defRPr>
            </a:lvl3pPr>
            <a:lvl4pPr>
              <a:lnSpc>
                <a:spcPct val="100000"/>
              </a:lnSpc>
              <a:spcBef>
                <a:spcPts val="400"/>
              </a:spcBef>
              <a:defRPr sz="998">
                <a:solidFill>
                  <a:srgbClr val="3C4646"/>
                </a:solidFill>
              </a:defRPr>
            </a:lvl4pPr>
            <a:lvl5pPr>
              <a:defRPr>
                <a:solidFill>
                  <a:schemeClr val="tx1">
                    <a:lumMod val="65000"/>
                    <a:lumOff val="35000"/>
                  </a:schemeClr>
                </a:solidFill>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p:txBody>
      </p:sp>
      <p:sp>
        <p:nvSpPr>
          <p:cNvPr id="10" name="Content Placeholder 2">
            <a:extLst>
              <a:ext uri="{FF2B5EF4-FFF2-40B4-BE49-F238E27FC236}">
                <a16:creationId xmlns:a16="http://schemas.microsoft.com/office/drawing/2014/main" id="{A3BE98B9-9A80-B749-98B3-D4C26686D054}"/>
              </a:ext>
            </a:extLst>
          </p:cNvPr>
          <p:cNvSpPr>
            <a:spLocks noGrp="1"/>
          </p:cNvSpPr>
          <p:nvPr>
            <p:ph idx="12"/>
          </p:nvPr>
        </p:nvSpPr>
        <p:spPr>
          <a:xfrm>
            <a:off x="3417964" y="2415701"/>
            <a:ext cx="2664000" cy="4200754"/>
          </a:xfrm>
        </p:spPr>
        <p:txBody>
          <a:bodyPr anchor="t">
            <a:noAutofit/>
          </a:bodyPr>
          <a:lstStyle>
            <a:lvl1pPr marL="223824" indent="-223824">
              <a:lnSpc>
                <a:spcPct val="100000"/>
              </a:lnSpc>
              <a:spcBef>
                <a:spcPts val="1200"/>
              </a:spcBef>
              <a:buClr>
                <a:srgbClr val="CD3058"/>
              </a:buClr>
              <a:buSzPct val="80000"/>
              <a:buFont typeface="Wingdings 3" panose="05040102010807070707" pitchFamily="18" charset="2"/>
              <a:buChar char="}"/>
              <a:defRPr sz="1400">
                <a:solidFill>
                  <a:srgbClr val="3C4646"/>
                </a:solidFill>
              </a:defRPr>
            </a:lvl1pPr>
            <a:lvl2pPr>
              <a:lnSpc>
                <a:spcPct val="100000"/>
              </a:lnSpc>
              <a:spcBef>
                <a:spcPts val="400"/>
              </a:spcBef>
              <a:buClr>
                <a:srgbClr val="CD3058"/>
              </a:buClr>
              <a:defRPr sz="1200">
                <a:solidFill>
                  <a:srgbClr val="3C4646"/>
                </a:solidFill>
              </a:defRPr>
            </a:lvl2pPr>
            <a:lvl3pPr marL="1119119" indent="-223824">
              <a:lnSpc>
                <a:spcPct val="100000"/>
              </a:lnSpc>
              <a:spcBef>
                <a:spcPts val="400"/>
              </a:spcBef>
              <a:buClr>
                <a:srgbClr val="D32E59"/>
              </a:buClr>
              <a:buFont typeface="Lucida Grande"/>
              <a:buChar char="▪"/>
              <a:defRPr sz="1100">
                <a:solidFill>
                  <a:srgbClr val="3C4646"/>
                </a:solidFill>
              </a:defRPr>
            </a:lvl3pPr>
            <a:lvl4pPr>
              <a:lnSpc>
                <a:spcPct val="100000"/>
              </a:lnSpc>
              <a:spcBef>
                <a:spcPts val="400"/>
              </a:spcBef>
              <a:defRPr sz="998">
                <a:solidFill>
                  <a:srgbClr val="3C4646"/>
                </a:solidFill>
              </a:defRPr>
            </a:lvl4pPr>
            <a:lvl5pPr>
              <a:defRPr>
                <a:solidFill>
                  <a:schemeClr val="tx1">
                    <a:lumMod val="65000"/>
                    <a:lumOff val="35000"/>
                  </a:schemeClr>
                </a:solidFill>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p:txBody>
      </p:sp>
      <p:sp>
        <p:nvSpPr>
          <p:cNvPr id="11" name="Content Placeholder 2">
            <a:extLst>
              <a:ext uri="{FF2B5EF4-FFF2-40B4-BE49-F238E27FC236}">
                <a16:creationId xmlns:a16="http://schemas.microsoft.com/office/drawing/2014/main" id="{84ADA428-8D78-8243-A4BD-446B64C99CBA}"/>
              </a:ext>
            </a:extLst>
          </p:cNvPr>
          <p:cNvSpPr>
            <a:spLocks noGrp="1"/>
          </p:cNvSpPr>
          <p:nvPr>
            <p:ph idx="13"/>
          </p:nvPr>
        </p:nvSpPr>
        <p:spPr>
          <a:xfrm>
            <a:off x="681043" y="2415701"/>
            <a:ext cx="2664000" cy="4200754"/>
          </a:xfrm>
        </p:spPr>
        <p:txBody>
          <a:bodyPr anchor="t">
            <a:noAutofit/>
          </a:bodyPr>
          <a:lstStyle>
            <a:lvl1pPr marL="223824" indent="-223824">
              <a:lnSpc>
                <a:spcPct val="100000"/>
              </a:lnSpc>
              <a:spcBef>
                <a:spcPts val="1200"/>
              </a:spcBef>
              <a:buClr>
                <a:srgbClr val="CD3058"/>
              </a:buClr>
              <a:buSzPct val="80000"/>
              <a:buFont typeface="Wingdings 3" panose="05040102010807070707" pitchFamily="18" charset="2"/>
              <a:buChar char="}"/>
              <a:defRPr sz="1400">
                <a:solidFill>
                  <a:srgbClr val="3C4646"/>
                </a:solidFill>
              </a:defRPr>
            </a:lvl1pPr>
            <a:lvl2pPr>
              <a:lnSpc>
                <a:spcPct val="100000"/>
              </a:lnSpc>
              <a:spcBef>
                <a:spcPts val="400"/>
              </a:spcBef>
              <a:buClr>
                <a:srgbClr val="CD3058"/>
              </a:buClr>
              <a:defRPr sz="1200">
                <a:solidFill>
                  <a:srgbClr val="3C4646"/>
                </a:solidFill>
              </a:defRPr>
            </a:lvl2pPr>
            <a:lvl3pPr marL="1119119" indent="-223824">
              <a:lnSpc>
                <a:spcPct val="100000"/>
              </a:lnSpc>
              <a:spcBef>
                <a:spcPts val="400"/>
              </a:spcBef>
              <a:buClr>
                <a:srgbClr val="D32E59"/>
              </a:buClr>
              <a:buFont typeface="Lucida Grande"/>
              <a:buChar char="▪"/>
              <a:defRPr sz="1100">
                <a:solidFill>
                  <a:srgbClr val="3C4646"/>
                </a:solidFill>
              </a:defRPr>
            </a:lvl3pPr>
            <a:lvl4pPr>
              <a:lnSpc>
                <a:spcPct val="100000"/>
              </a:lnSpc>
              <a:spcBef>
                <a:spcPts val="400"/>
              </a:spcBef>
              <a:defRPr sz="998">
                <a:solidFill>
                  <a:srgbClr val="3C4646"/>
                </a:solidFill>
              </a:defRPr>
            </a:lvl4pPr>
            <a:lvl5pPr>
              <a:defRPr>
                <a:solidFill>
                  <a:schemeClr val="tx1">
                    <a:lumMod val="65000"/>
                    <a:lumOff val="35000"/>
                  </a:schemeClr>
                </a:solidFill>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p:txBody>
      </p:sp>
      <p:sp>
        <p:nvSpPr>
          <p:cNvPr id="12" name="Espace réservé du contenu 4">
            <a:extLst>
              <a:ext uri="{FF2B5EF4-FFF2-40B4-BE49-F238E27FC236}">
                <a16:creationId xmlns:a16="http://schemas.microsoft.com/office/drawing/2014/main" id="{02A576B8-2F1C-5F4C-88E4-9320C137D7BD}"/>
              </a:ext>
            </a:extLst>
          </p:cNvPr>
          <p:cNvSpPr>
            <a:spLocks noGrp="1"/>
          </p:cNvSpPr>
          <p:nvPr>
            <p:ph sz="quarter" idx="10"/>
          </p:nvPr>
        </p:nvSpPr>
        <p:spPr>
          <a:xfrm>
            <a:off x="680992" y="1515630"/>
            <a:ext cx="8138069" cy="767021"/>
          </a:xfrm>
        </p:spPr>
        <p:txBody>
          <a:bodyPr>
            <a:noAutofit/>
          </a:bodyPr>
          <a:lstStyle>
            <a:lvl1pPr marL="0" indent="0">
              <a:lnSpc>
                <a:spcPts val="1800"/>
              </a:lnSpc>
              <a:spcBef>
                <a:spcPts val="0"/>
              </a:spcBef>
              <a:buNone/>
              <a:defRPr sz="1600">
                <a:solidFill>
                  <a:srgbClr val="D32E59"/>
                </a:solidFill>
              </a:defRPr>
            </a:lvl1pPr>
          </a:lstStyle>
          <a:p>
            <a:pPr lvl="0"/>
            <a:r>
              <a:rPr lang="fr-FR"/>
              <a:t>Modifier les styles du texte du masque</a:t>
            </a:r>
          </a:p>
        </p:txBody>
      </p:sp>
    </p:spTree>
    <p:extLst>
      <p:ext uri="{BB962C8B-B14F-4D97-AF65-F5344CB8AC3E}">
        <p14:creationId xmlns:p14="http://schemas.microsoft.com/office/powerpoint/2010/main" val="39242311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llustration avec commentair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1043" y="358305"/>
            <a:ext cx="2945513" cy="1132357"/>
          </a:xfrm>
        </p:spPr>
        <p:txBody>
          <a:bodyPr>
            <a:noAutofit/>
          </a:bodyPr>
          <a:lstStyle>
            <a:lvl1pPr>
              <a:lnSpc>
                <a:spcPct val="100000"/>
              </a:lnSpc>
              <a:defRPr sz="1800" b="1" cap="all">
                <a:solidFill>
                  <a:schemeClr val="tx1"/>
                </a:solidFill>
                <a:latin typeface="+mn-lt"/>
              </a:defRPr>
            </a:lvl1pPr>
          </a:lstStyle>
          <a:p>
            <a:r>
              <a:rPr lang="fr-FR" dirty="0"/>
              <a:t>CLIQUEZ ET MODIFIEZ LE TITRE</a:t>
            </a:r>
            <a:endParaRPr lang="en-US" dirty="0"/>
          </a:p>
        </p:txBody>
      </p:sp>
      <p:sp>
        <p:nvSpPr>
          <p:cNvPr id="3" name="Content Placeholder 2"/>
          <p:cNvSpPr>
            <a:spLocks noGrp="1"/>
          </p:cNvSpPr>
          <p:nvPr>
            <p:ph idx="1"/>
          </p:nvPr>
        </p:nvSpPr>
        <p:spPr>
          <a:xfrm>
            <a:off x="681044" y="1636889"/>
            <a:ext cx="2945512" cy="4979566"/>
          </a:xfrm>
        </p:spPr>
        <p:txBody>
          <a:bodyPr anchor="t">
            <a:noAutofit/>
          </a:bodyPr>
          <a:lstStyle>
            <a:lvl1pPr marL="223824" indent="-223824" algn="just">
              <a:lnSpc>
                <a:spcPct val="100000"/>
              </a:lnSpc>
              <a:spcBef>
                <a:spcPts val="1200"/>
              </a:spcBef>
              <a:buClr>
                <a:srgbClr val="CD3058"/>
              </a:buClr>
              <a:buSzPct val="80000"/>
              <a:buFont typeface="Wingdings 3" panose="05040102010807070707" pitchFamily="18" charset="2"/>
              <a:buChar char="}"/>
              <a:defRPr sz="1200">
                <a:solidFill>
                  <a:schemeClr val="tx1"/>
                </a:solidFill>
              </a:defRPr>
            </a:lvl1pPr>
            <a:lvl2pPr marL="538163" indent="-228600" algn="just">
              <a:lnSpc>
                <a:spcPct val="100000"/>
              </a:lnSpc>
              <a:spcBef>
                <a:spcPts val="400"/>
              </a:spcBef>
              <a:buClr>
                <a:srgbClr val="CD3058"/>
              </a:buClr>
              <a:tabLst/>
              <a:defRPr sz="1200">
                <a:solidFill>
                  <a:schemeClr val="tx1"/>
                </a:solidFill>
              </a:defRPr>
            </a:lvl2pPr>
            <a:lvl3pPr marL="898525" indent="-222250" algn="just">
              <a:lnSpc>
                <a:spcPct val="100000"/>
              </a:lnSpc>
              <a:spcBef>
                <a:spcPts val="400"/>
              </a:spcBef>
              <a:buClr>
                <a:srgbClr val="D32E59"/>
              </a:buClr>
              <a:buFont typeface="Lucida Grande"/>
              <a:buChar char="▪"/>
              <a:defRPr sz="1200">
                <a:solidFill>
                  <a:schemeClr val="tx1"/>
                </a:solidFill>
              </a:defRPr>
            </a:lvl3pPr>
            <a:lvl4pPr marL="1254125" indent="-228600" algn="just">
              <a:lnSpc>
                <a:spcPct val="100000"/>
              </a:lnSpc>
              <a:spcBef>
                <a:spcPts val="400"/>
              </a:spcBef>
              <a:defRPr sz="1200">
                <a:solidFill>
                  <a:schemeClr val="tx1"/>
                </a:solidFill>
              </a:defRPr>
            </a:lvl4pPr>
            <a:lvl5pPr>
              <a:defRPr>
                <a:solidFill>
                  <a:schemeClr val="tx1">
                    <a:lumMod val="65000"/>
                    <a:lumOff val="35000"/>
                  </a:schemeClr>
                </a:solidFill>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p:txBody>
      </p:sp>
      <p:sp>
        <p:nvSpPr>
          <p:cNvPr id="6" name="Content Placeholder 2"/>
          <p:cNvSpPr>
            <a:spLocks noGrp="1"/>
          </p:cNvSpPr>
          <p:nvPr>
            <p:ph idx="11"/>
          </p:nvPr>
        </p:nvSpPr>
        <p:spPr>
          <a:xfrm>
            <a:off x="4141611" y="687387"/>
            <a:ext cx="4677272" cy="5929067"/>
          </a:xfrm>
        </p:spPr>
        <p:txBody>
          <a:bodyPr anchor="t">
            <a:noAutofit/>
          </a:bodyPr>
          <a:lstStyle>
            <a:lvl1pPr marL="223824" indent="-223824">
              <a:lnSpc>
                <a:spcPct val="100000"/>
              </a:lnSpc>
              <a:spcBef>
                <a:spcPts val="1200"/>
              </a:spcBef>
              <a:buClr>
                <a:srgbClr val="CD3058"/>
              </a:buClr>
              <a:buSzPct val="80000"/>
              <a:buFont typeface="Wingdings 3" panose="05040102010807070707" pitchFamily="18" charset="2"/>
              <a:buChar char="}"/>
              <a:defRPr sz="1200">
                <a:solidFill>
                  <a:srgbClr val="3C4646"/>
                </a:solidFill>
              </a:defRPr>
            </a:lvl1pPr>
            <a:lvl2pPr>
              <a:lnSpc>
                <a:spcPct val="100000"/>
              </a:lnSpc>
              <a:spcBef>
                <a:spcPts val="400"/>
              </a:spcBef>
              <a:buClr>
                <a:srgbClr val="CD3058"/>
              </a:buClr>
              <a:defRPr sz="1200">
                <a:solidFill>
                  <a:srgbClr val="3C4646"/>
                </a:solidFill>
              </a:defRPr>
            </a:lvl2pPr>
            <a:lvl3pPr marL="1119119" indent="-223824">
              <a:lnSpc>
                <a:spcPct val="100000"/>
              </a:lnSpc>
              <a:spcBef>
                <a:spcPts val="400"/>
              </a:spcBef>
              <a:buClr>
                <a:srgbClr val="D32E59"/>
              </a:buClr>
              <a:buFont typeface="Lucida Grande"/>
              <a:buChar char="▪"/>
              <a:defRPr sz="1200">
                <a:solidFill>
                  <a:srgbClr val="3C4646"/>
                </a:solidFill>
              </a:defRPr>
            </a:lvl3pPr>
            <a:lvl4pPr>
              <a:lnSpc>
                <a:spcPct val="100000"/>
              </a:lnSpc>
              <a:spcBef>
                <a:spcPts val="400"/>
              </a:spcBef>
              <a:defRPr sz="1200">
                <a:solidFill>
                  <a:srgbClr val="3C4646"/>
                </a:solidFill>
              </a:defRPr>
            </a:lvl4pPr>
            <a:lvl5pPr>
              <a:defRPr>
                <a:solidFill>
                  <a:schemeClr val="tx1">
                    <a:lumMod val="65000"/>
                    <a:lumOff val="35000"/>
                  </a:schemeClr>
                </a:solidFill>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p:txBody>
      </p:sp>
    </p:spTree>
    <p:extLst>
      <p:ext uri="{BB962C8B-B14F-4D97-AF65-F5344CB8AC3E}">
        <p14:creationId xmlns:p14="http://schemas.microsoft.com/office/powerpoint/2010/main" val="10540586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iapo 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7258729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ynthèse 1 colonn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1044" y="471268"/>
            <a:ext cx="8137840" cy="885932"/>
          </a:xfrm>
        </p:spPr>
        <p:txBody>
          <a:bodyPr>
            <a:noAutofit/>
          </a:bodyPr>
          <a:lstStyle>
            <a:lvl1pPr>
              <a:lnSpc>
                <a:spcPts val="2000"/>
              </a:lnSpc>
              <a:defRPr sz="2200" b="1" cap="all">
                <a:solidFill>
                  <a:schemeClr val="accent6"/>
                </a:solidFill>
                <a:latin typeface="+mn-lt"/>
              </a:defRPr>
            </a:lvl1pPr>
          </a:lstStyle>
          <a:p>
            <a:r>
              <a:rPr lang="fr-FR" dirty="0"/>
              <a:t>CLIQUEZ ET MODIFIEZ LE TITRE</a:t>
            </a:r>
            <a:endParaRPr lang="en-US" dirty="0"/>
          </a:p>
        </p:txBody>
      </p:sp>
      <p:sp>
        <p:nvSpPr>
          <p:cNvPr id="3" name="Content Placeholder 2"/>
          <p:cNvSpPr>
            <a:spLocks noGrp="1"/>
          </p:cNvSpPr>
          <p:nvPr>
            <p:ph idx="1"/>
          </p:nvPr>
        </p:nvSpPr>
        <p:spPr>
          <a:xfrm>
            <a:off x="681043" y="1519200"/>
            <a:ext cx="8137841" cy="4662487"/>
          </a:xfrm>
        </p:spPr>
        <p:txBody>
          <a:bodyPr anchor="t">
            <a:noAutofit/>
          </a:bodyPr>
          <a:lstStyle>
            <a:lvl1pPr marL="285750" indent="-285750" algn="just">
              <a:lnSpc>
                <a:spcPct val="100000"/>
              </a:lnSpc>
              <a:spcBef>
                <a:spcPts val="1200"/>
              </a:spcBef>
              <a:buClr>
                <a:srgbClr val="D32E59"/>
              </a:buClr>
              <a:buSzPct val="80000"/>
              <a:buFont typeface="Wingdings 3" panose="05040102010807070707" pitchFamily="18" charset="2"/>
              <a:buChar char="}"/>
              <a:defRPr sz="1400" b="0" i="0">
                <a:solidFill>
                  <a:srgbClr val="3C4646"/>
                </a:solidFill>
                <a:latin typeface="Calibri"/>
                <a:cs typeface="Calibri"/>
              </a:defRPr>
            </a:lvl1pPr>
            <a:lvl2pPr marL="536575" indent="-228600" algn="just">
              <a:lnSpc>
                <a:spcPct val="100000"/>
              </a:lnSpc>
              <a:spcBef>
                <a:spcPts val="600"/>
              </a:spcBef>
              <a:buClr>
                <a:srgbClr val="D32E59"/>
              </a:buClr>
              <a:buFont typeface="Lucida Grande"/>
              <a:buChar char="•"/>
              <a:defRPr sz="1300" b="0" i="0">
                <a:solidFill>
                  <a:srgbClr val="3C4646"/>
                </a:solidFill>
                <a:latin typeface="Calibri" panose="020F0502020204030204" pitchFamily="34" charset="0"/>
                <a:cs typeface="Calibri" panose="020F0502020204030204" pitchFamily="34" charset="0"/>
              </a:defRPr>
            </a:lvl2pPr>
            <a:lvl3pPr marL="808038" indent="-171450" algn="just">
              <a:lnSpc>
                <a:spcPct val="100000"/>
              </a:lnSpc>
              <a:spcBef>
                <a:spcPts val="400"/>
              </a:spcBef>
              <a:buClr>
                <a:srgbClr val="D32E59"/>
              </a:buClr>
              <a:buSzPct val="100000"/>
              <a:buFont typeface="Lucida Grande"/>
              <a:buChar char="▪"/>
              <a:tabLst/>
              <a:defRPr sz="1300" b="0" i="0">
                <a:solidFill>
                  <a:srgbClr val="3C4646"/>
                </a:solidFill>
                <a:latin typeface="Calibri" panose="020F0502020204030204" pitchFamily="34" charset="0"/>
                <a:cs typeface="Calibri" panose="020F0502020204030204" pitchFamily="34" charset="0"/>
              </a:defRPr>
            </a:lvl3pPr>
            <a:lvl4pPr marL="1436688" indent="-228600" algn="just">
              <a:lnSpc>
                <a:spcPct val="100000"/>
              </a:lnSpc>
              <a:spcBef>
                <a:spcPts val="400"/>
              </a:spcBef>
              <a:buClr>
                <a:srgbClr val="D32E59"/>
              </a:buClr>
              <a:defRPr sz="1300" b="0" i="0">
                <a:solidFill>
                  <a:srgbClr val="3C4646"/>
                </a:solidFill>
                <a:latin typeface="Calibri" panose="020F0502020204030204" pitchFamily="34" charset="0"/>
                <a:cs typeface="Calibri" panose="020F0502020204030204" pitchFamily="34" charset="0"/>
              </a:defRPr>
            </a:lvl4pPr>
            <a:lvl5pPr>
              <a:defRPr>
                <a:solidFill>
                  <a:schemeClr val="tx1">
                    <a:lumMod val="65000"/>
                    <a:lumOff val="35000"/>
                  </a:schemeClr>
                </a:solidFill>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p:txBody>
      </p:sp>
      <p:grpSp>
        <p:nvGrpSpPr>
          <p:cNvPr id="10" name="Groupe 9">
            <a:extLst>
              <a:ext uri="{FF2B5EF4-FFF2-40B4-BE49-F238E27FC236}">
                <a16:creationId xmlns:a16="http://schemas.microsoft.com/office/drawing/2014/main" id="{13DF7728-3E9B-B149-9B4D-4C2B916D1FA3}"/>
              </a:ext>
            </a:extLst>
          </p:cNvPr>
          <p:cNvGrpSpPr/>
          <p:nvPr userDrawn="1"/>
        </p:nvGrpSpPr>
        <p:grpSpPr>
          <a:xfrm>
            <a:off x="677863" y="86100"/>
            <a:ext cx="808013" cy="242601"/>
            <a:chOff x="6407834" y="2145322"/>
            <a:chExt cx="1406769" cy="429066"/>
          </a:xfrm>
        </p:grpSpPr>
        <p:sp>
          <p:nvSpPr>
            <p:cNvPr id="11" name="Rectangle à coins arrondis 10">
              <a:extLst>
                <a:ext uri="{FF2B5EF4-FFF2-40B4-BE49-F238E27FC236}">
                  <a16:creationId xmlns:a16="http://schemas.microsoft.com/office/drawing/2014/main" id="{0B26FF93-3087-1F4C-BF88-C4A5682C944A}"/>
                </a:ext>
              </a:extLst>
            </p:cNvPr>
            <p:cNvSpPr/>
            <p:nvPr userDrawn="1"/>
          </p:nvSpPr>
          <p:spPr>
            <a:xfrm>
              <a:off x="6471138" y="2187526"/>
              <a:ext cx="1343465" cy="386862"/>
            </a:xfrm>
            <a:prstGeom prst="roundRect">
              <a:avLst/>
            </a:prstGeom>
            <a:solidFill>
              <a:srgbClr val="DADADD"/>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spcBef>
                  <a:spcPts val="400"/>
                </a:spcBef>
              </a:pPr>
              <a:endParaRPr lang="fr-FR" sz="800" dirty="0" err="1">
                <a:solidFill>
                  <a:srgbClr val="CD3058"/>
                </a:solidFill>
              </a:endParaRPr>
            </a:p>
          </p:txBody>
        </p:sp>
        <p:sp>
          <p:nvSpPr>
            <p:cNvPr id="12" name="Rectangle à coins arrondis 11">
              <a:extLst>
                <a:ext uri="{FF2B5EF4-FFF2-40B4-BE49-F238E27FC236}">
                  <a16:creationId xmlns:a16="http://schemas.microsoft.com/office/drawing/2014/main" id="{D5C77198-57DB-C040-B579-EA0576B9A6F3}"/>
                </a:ext>
              </a:extLst>
            </p:cNvPr>
            <p:cNvSpPr/>
            <p:nvPr userDrawn="1"/>
          </p:nvSpPr>
          <p:spPr>
            <a:xfrm>
              <a:off x="6407834" y="2145322"/>
              <a:ext cx="1343465" cy="386862"/>
            </a:xfrm>
            <a:prstGeom prst="roundRect">
              <a:avLst/>
            </a:prstGeom>
            <a:solidFill>
              <a:schemeClr val="accent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spcBef>
                  <a:spcPts val="400"/>
                </a:spcBef>
              </a:pPr>
              <a:r>
                <a:rPr lang="fr-FR" sz="1000" b="1" dirty="0">
                  <a:solidFill>
                    <a:schemeClr val="bg1"/>
                  </a:solidFill>
                </a:rPr>
                <a:t>SYNTHÈSE</a:t>
              </a:r>
            </a:p>
          </p:txBody>
        </p:sp>
      </p:grpSp>
    </p:spTree>
    <p:extLst>
      <p:ext uri="{BB962C8B-B14F-4D97-AF65-F5344CB8AC3E}">
        <p14:creationId xmlns:p14="http://schemas.microsoft.com/office/powerpoint/2010/main" val="40762636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Faits marquants">
    <p:spTree>
      <p:nvGrpSpPr>
        <p:cNvPr id="1" name=""/>
        <p:cNvGrpSpPr/>
        <p:nvPr/>
      </p:nvGrpSpPr>
      <p:grpSpPr>
        <a:xfrm>
          <a:off x="0" y="0"/>
          <a:ext cx="0" cy="0"/>
          <a:chOff x="0" y="0"/>
          <a:chExt cx="0" cy="0"/>
        </a:xfrm>
      </p:grpSpPr>
      <p:grpSp>
        <p:nvGrpSpPr>
          <p:cNvPr id="5" name="Grouper 4"/>
          <p:cNvGrpSpPr/>
          <p:nvPr userDrawn="1"/>
        </p:nvGrpSpPr>
        <p:grpSpPr>
          <a:xfrm>
            <a:off x="-2700" y="0"/>
            <a:ext cx="931613" cy="6858000"/>
            <a:chOff x="1367085" y="0"/>
            <a:chExt cx="931612" cy="6858000"/>
          </a:xfrm>
          <a:solidFill>
            <a:schemeClr val="accent1"/>
          </a:solidFill>
          <a:effectLst/>
        </p:grpSpPr>
        <p:sp>
          <p:nvSpPr>
            <p:cNvPr id="6" name="Rectangle 5"/>
            <p:cNvSpPr/>
            <p:nvPr userDrawn="1"/>
          </p:nvSpPr>
          <p:spPr>
            <a:xfrm>
              <a:off x="1367085" y="0"/>
              <a:ext cx="747436" cy="685800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spcBef>
                  <a:spcPts val="400"/>
                </a:spcBef>
              </a:pPr>
              <a:endParaRPr lang="fr-FR" sz="1400" dirty="0" err="1">
                <a:solidFill>
                  <a:srgbClr val="CD3058"/>
                </a:solidFill>
              </a:endParaRPr>
            </a:p>
          </p:txBody>
        </p:sp>
        <p:sp>
          <p:nvSpPr>
            <p:cNvPr id="7" name="Triangle isocèle 6"/>
            <p:cNvSpPr/>
            <p:nvPr userDrawn="1"/>
          </p:nvSpPr>
          <p:spPr>
            <a:xfrm rot="5400000">
              <a:off x="2033165" y="733076"/>
              <a:ext cx="346886" cy="184179"/>
            </a:xfrm>
            <a:prstGeom prst="triangl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spcBef>
                  <a:spcPts val="400"/>
                </a:spcBef>
              </a:pPr>
              <a:endParaRPr lang="fr-FR" sz="1400" dirty="0" err="1">
                <a:solidFill>
                  <a:srgbClr val="CD3058"/>
                </a:solidFill>
              </a:endParaRPr>
            </a:p>
          </p:txBody>
        </p:sp>
      </p:grpSp>
      <p:sp>
        <p:nvSpPr>
          <p:cNvPr id="2" name="Titre 1"/>
          <p:cNvSpPr>
            <a:spLocks noGrp="1"/>
          </p:cNvSpPr>
          <p:nvPr>
            <p:ph type="title" hasCustomPrompt="1"/>
          </p:nvPr>
        </p:nvSpPr>
        <p:spPr>
          <a:xfrm>
            <a:off x="985842" y="363600"/>
            <a:ext cx="7822729" cy="1006475"/>
          </a:xfrm>
          <a:prstGeom prst="rect">
            <a:avLst/>
          </a:prstGeom>
        </p:spPr>
        <p:txBody>
          <a:bodyPr anchor="ctr">
            <a:noAutofit/>
          </a:bodyPr>
          <a:lstStyle>
            <a:lvl1pPr>
              <a:defRPr sz="2800" b="0" cap="all">
                <a:solidFill>
                  <a:schemeClr val="accent1"/>
                </a:solidFill>
                <a:latin typeface="+mj-lt"/>
              </a:defRPr>
            </a:lvl1pPr>
          </a:lstStyle>
          <a:p>
            <a:r>
              <a:rPr lang="fr-FR" dirty="0"/>
              <a:t>CLIQUEZ ET MODIFIEZ LE TITRE</a:t>
            </a:r>
          </a:p>
        </p:txBody>
      </p:sp>
      <p:sp>
        <p:nvSpPr>
          <p:cNvPr id="4" name="Espace réservé du texte 3"/>
          <p:cNvSpPr>
            <a:spLocks noGrp="1"/>
          </p:cNvSpPr>
          <p:nvPr>
            <p:ph type="body" sz="quarter" idx="10" hasCustomPrompt="1"/>
          </p:nvPr>
        </p:nvSpPr>
        <p:spPr>
          <a:xfrm>
            <a:off x="985841" y="1603376"/>
            <a:ext cx="7839073" cy="4090988"/>
          </a:xfrm>
          <a:prstGeom prst="rect">
            <a:avLst/>
          </a:prstGeom>
        </p:spPr>
        <p:txBody>
          <a:bodyPr>
            <a:noAutofit/>
          </a:bodyPr>
          <a:lstStyle>
            <a:lvl1pPr marL="285750" indent="-285750" algn="just">
              <a:lnSpc>
                <a:spcPct val="100000"/>
              </a:lnSpc>
              <a:spcBef>
                <a:spcPts val="1800"/>
              </a:spcBef>
              <a:buClr>
                <a:schemeClr val="accent2"/>
              </a:buClr>
              <a:buSzPct val="100000"/>
              <a:buFont typeface="Braggadocio"/>
              <a:buChar char="#"/>
              <a:tabLst/>
              <a:defRPr sz="1600" b="0" i="0">
                <a:solidFill>
                  <a:schemeClr val="accent3"/>
                </a:solidFill>
                <a:latin typeface="Calibri" panose="020F0502020204030204" pitchFamily="34" charset="0"/>
                <a:cs typeface="Calibri" panose="020F0502020204030204" pitchFamily="34" charset="0"/>
              </a:defRPr>
            </a:lvl1pPr>
            <a:lvl2pPr marL="627063" indent="-228600" algn="just">
              <a:lnSpc>
                <a:spcPct val="100000"/>
              </a:lnSpc>
              <a:buClr>
                <a:schemeClr val="accent2"/>
              </a:buClr>
              <a:defRPr sz="1400" b="0" i="0">
                <a:solidFill>
                  <a:schemeClr val="accent3"/>
                </a:solidFill>
                <a:latin typeface="Calibri" panose="020F0502020204030204" pitchFamily="34" charset="0"/>
                <a:cs typeface="Calibri" panose="020F0502020204030204" pitchFamily="34" charset="0"/>
              </a:defRPr>
            </a:lvl2pPr>
            <a:lvl3pPr algn="just">
              <a:lnSpc>
                <a:spcPct val="100000"/>
              </a:lnSpc>
              <a:defRPr sz="1300" b="0" i="0">
                <a:solidFill>
                  <a:schemeClr val="accent3"/>
                </a:solidFill>
                <a:latin typeface="Calibri" panose="020F0502020204030204" pitchFamily="34" charset="0"/>
                <a:cs typeface="Calibri" panose="020F0502020204030204" pitchFamily="34" charset="0"/>
              </a:defRPr>
            </a:lvl3pPr>
            <a:lvl4pPr algn="just">
              <a:lnSpc>
                <a:spcPct val="100000"/>
              </a:lnSpc>
              <a:defRPr sz="1300" b="0" i="0">
                <a:solidFill>
                  <a:schemeClr val="bg2"/>
                </a:solidFill>
                <a:latin typeface="Calibri Light"/>
                <a:cs typeface="Calibri Light"/>
              </a:defRPr>
            </a:lvl4pPr>
            <a:lvl5pPr algn="just">
              <a:lnSpc>
                <a:spcPct val="100000"/>
              </a:lnSpc>
              <a:defRPr sz="1300" b="0" i="0">
                <a:solidFill>
                  <a:schemeClr val="bg2"/>
                </a:solidFill>
                <a:latin typeface="Calibri Light"/>
                <a:cs typeface="Calibri Light"/>
              </a:defRPr>
            </a:lvl5pPr>
          </a:lstStyle>
          <a:p>
            <a:pPr lvl="0"/>
            <a:r>
              <a:rPr lang="fr-FR" dirty="0"/>
              <a:t>Cliquez pour modifier les styles du texte du masque</a:t>
            </a:r>
          </a:p>
          <a:p>
            <a:pPr lvl="1"/>
            <a:r>
              <a:rPr lang="fr-FR" dirty="0"/>
              <a:t>Deuxième niveau</a:t>
            </a:r>
          </a:p>
        </p:txBody>
      </p:sp>
    </p:spTree>
    <p:extLst>
      <p:ext uri="{BB962C8B-B14F-4D97-AF65-F5344CB8AC3E}">
        <p14:creationId xmlns:p14="http://schemas.microsoft.com/office/powerpoint/2010/main" val="27559318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Diapositive de fin">
    <p:spTree>
      <p:nvGrpSpPr>
        <p:cNvPr id="1" name=""/>
        <p:cNvGrpSpPr/>
        <p:nvPr/>
      </p:nvGrpSpPr>
      <p:grpSpPr>
        <a:xfrm>
          <a:off x="0" y="0"/>
          <a:ext cx="0" cy="0"/>
          <a:chOff x="0" y="0"/>
          <a:chExt cx="0" cy="0"/>
        </a:xfrm>
      </p:grpSpPr>
      <p:sp>
        <p:nvSpPr>
          <p:cNvPr id="6" name="Rectangle 5"/>
          <p:cNvSpPr/>
          <p:nvPr userDrawn="1"/>
        </p:nvSpPr>
        <p:spPr>
          <a:xfrm>
            <a:off x="0" y="0"/>
            <a:ext cx="9906000" cy="6858000"/>
          </a:xfrm>
          <a:prstGeom prst="rect">
            <a:avLst/>
          </a:prstGeom>
          <a:solidFill>
            <a:srgbClr val="CFEAF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spcBef>
                <a:spcPts val="400"/>
              </a:spcBef>
            </a:pPr>
            <a:endParaRPr lang="fr-FR" sz="1400" dirty="0" err="1">
              <a:solidFill>
                <a:srgbClr val="CD3058"/>
              </a:solidFill>
            </a:endParaRPr>
          </a:p>
        </p:txBody>
      </p:sp>
      <p:sp>
        <p:nvSpPr>
          <p:cNvPr id="8" name="Rectangle 7"/>
          <p:cNvSpPr/>
          <p:nvPr userDrawn="1"/>
        </p:nvSpPr>
        <p:spPr>
          <a:xfrm>
            <a:off x="5163143" y="0"/>
            <a:ext cx="3663358" cy="68580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fr-FR" sz="800" b="1" i="0" kern="1200" dirty="0">
              <a:solidFill>
                <a:srgbClr val="D32E59"/>
              </a:solidFill>
              <a:effectLst/>
              <a:latin typeface="Calibri"/>
              <a:ea typeface="+mn-ea"/>
              <a:cs typeface="Calibri"/>
            </a:endParaRPr>
          </a:p>
          <a:p>
            <a:endParaRPr lang="fr-FR" sz="800" b="1" i="0" kern="1200" dirty="0">
              <a:solidFill>
                <a:srgbClr val="D32E59"/>
              </a:solidFill>
              <a:effectLst/>
              <a:latin typeface="Calibri"/>
              <a:ea typeface="+mn-ea"/>
              <a:cs typeface="Calibri"/>
            </a:endParaRPr>
          </a:p>
          <a:p>
            <a:r>
              <a:rPr lang="fr-FR" sz="800" b="1" i="0" kern="1200" dirty="0">
                <a:solidFill>
                  <a:srgbClr val="D32E59"/>
                </a:solidFill>
                <a:effectLst/>
                <a:latin typeface="Calibri"/>
                <a:ea typeface="+mn-ea"/>
                <a:cs typeface="Calibri"/>
              </a:rPr>
              <a:t>Syndex AQUITAINE</a:t>
            </a:r>
            <a:br>
              <a:rPr lang="fr-FR" sz="800" b="1" i="0" kern="1200" dirty="0">
                <a:solidFill>
                  <a:srgbClr val="D32E59"/>
                </a:solidFill>
                <a:effectLst/>
                <a:latin typeface="Calibri"/>
                <a:ea typeface="+mn-ea"/>
                <a:cs typeface="Calibri"/>
              </a:rPr>
            </a:br>
            <a:r>
              <a:rPr lang="fr-FR" sz="800" b="0" i="0" kern="1200" dirty="0">
                <a:solidFill>
                  <a:schemeClr val="tx1"/>
                </a:solidFill>
                <a:effectLst/>
                <a:latin typeface="Calibri Light"/>
                <a:ea typeface="+mn-ea"/>
                <a:cs typeface="Calibri Light"/>
              </a:rPr>
              <a:t>Bordeaux - Tél. : 05 56 89 82 59</a:t>
            </a:r>
            <a:r>
              <a:rPr lang="fr-FR" sz="800" b="0" i="0" kern="1200" baseline="0" dirty="0">
                <a:solidFill>
                  <a:schemeClr val="tx1"/>
                </a:solidFill>
                <a:effectLst/>
                <a:latin typeface="Calibri Light"/>
                <a:ea typeface="+mn-ea"/>
                <a:cs typeface="Calibri Light"/>
              </a:rPr>
              <a:t> </a:t>
            </a:r>
            <a:r>
              <a:rPr lang="fr-FR" sz="800" b="0" i="0" kern="1200" dirty="0">
                <a:solidFill>
                  <a:schemeClr val="tx1"/>
                </a:solidFill>
                <a:effectLst/>
                <a:latin typeface="Calibri Light"/>
                <a:ea typeface="+mn-ea"/>
                <a:cs typeface="Calibri Light"/>
              </a:rPr>
              <a:t>- contact-aqu@syndex.fr</a:t>
            </a:r>
          </a:p>
          <a:p>
            <a:endParaRPr lang="fr-FR" sz="800" b="1" i="0" kern="1200" dirty="0">
              <a:solidFill>
                <a:srgbClr val="D32E59"/>
              </a:solidFill>
              <a:effectLst/>
              <a:latin typeface="Calibri"/>
              <a:ea typeface="+mn-ea"/>
              <a:cs typeface="Calibri"/>
            </a:endParaRPr>
          </a:p>
          <a:p>
            <a:r>
              <a:rPr lang="fr-FR" sz="800" b="1" i="0" kern="1200" dirty="0">
                <a:solidFill>
                  <a:srgbClr val="D32E59"/>
                </a:solidFill>
                <a:effectLst/>
                <a:latin typeface="Calibri"/>
                <a:ea typeface="+mn-ea"/>
                <a:cs typeface="Calibri"/>
              </a:rPr>
              <a:t>Syndex AUVERGNE-LIMOUSIN</a:t>
            </a:r>
            <a:br>
              <a:rPr lang="fr-FR" sz="800" b="1" i="0" kern="1200" dirty="0">
                <a:solidFill>
                  <a:srgbClr val="D32E59"/>
                </a:solidFill>
                <a:effectLst/>
                <a:latin typeface="Calibri"/>
                <a:ea typeface="+mn-ea"/>
                <a:cs typeface="Calibri"/>
              </a:rPr>
            </a:br>
            <a:r>
              <a:rPr lang="fr-FR" sz="800" b="0" i="0" kern="1200" dirty="0">
                <a:solidFill>
                  <a:srgbClr val="3C4646"/>
                </a:solidFill>
                <a:effectLst/>
                <a:latin typeface="Calibri Light"/>
                <a:ea typeface="+mn-ea"/>
                <a:cs typeface="Calibri Light"/>
              </a:rPr>
              <a:t>Clermont-Ferrand -</a:t>
            </a:r>
            <a:r>
              <a:rPr lang="fr-FR" sz="800" b="0" i="0" kern="1200" baseline="0" dirty="0">
                <a:solidFill>
                  <a:srgbClr val="3C4646"/>
                </a:solidFill>
                <a:effectLst/>
                <a:latin typeface="Calibri Light"/>
                <a:ea typeface="+mn-ea"/>
                <a:cs typeface="Calibri Light"/>
              </a:rPr>
              <a:t> T</a:t>
            </a:r>
            <a:r>
              <a:rPr lang="fr-FR" sz="800" b="0" i="0" kern="1200" dirty="0">
                <a:solidFill>
                  <a:srgbClr val="3C4646"/>
                </a:solidFill>
                <a:effectLst/>
                <a:latin typeface="Calibri Light"/>
                <a:ea typeface="+mn-ea"/>
                <a:cs typeface="Calibri Light"/>
              </a:rPr>
              <a:t>él. : 04 73 98 53 24</a:t>
            </a:r>
            <a:r>
              <a:rPr lang="fr-FR" sz="800" b="0" i="0" kern="1200" baseline="0" dirty="0">
                <a:solidFill>
                  <a:srgbClr val="3C4646"/>
                </a:solidFill>
                <a:effectLst/>
                <a:latin typeface="Calibri Light"/>
                <a:ea typeface="+mn-ea"/>
                <a:cs typeface="Calibri Light"/>
              </a:rPr>
              <a:t> </a:t>
            </a:r>
            <a:r>
              <a:rPr lang="fr-FR" sz="800" b="0" i="0" kern="1200" dirty="0">
                <a:solidFill>
                  <a:srgbClr val="3C4646"/>
                </a:solidFill>
                <a:effectLst/>
                <a:latin typeface="Calibri Light"/>
                <a:ea typeface="+mn-ea"/>
                <a:cs typeface="Calibri Light"/>
              </a:rPr>
              <a:t>- contact-auv@syndex.fr</a:t>
            </a:r>
          </a:p>
          <a:p>
            <a:endParaRPr lang="fr-FR" sz="800" b="1" i="0" kern="1200" dirty="0">
              <a:solidFill>
                <a:srgbClr val="D32E59"/>
              </a:solidFill>
              <a:effectLst/>
              <a:latin typeface="Calibri"/>
              <a:ea typeface="+mn-ea"/>
              <a:cs typeface="Calibri"/>
            </a:endParaRPr>
          </a:p>
          <a:p>
            <a:r>
              <a:rPr lang="fr-FR" sz="800" b="1" i="0" kern="1200" dirty="0">
                <a:solidFill>
                  <a:srgbClr val="D32E59"/>
                </a:solidFill>
                <a:effectLst/>
                <a:latin typeface="Calibri"/>
                <a:ea typeface="+mn-ea"/>
                <a:cs typeface="Calibri"/>
              </a:rPr>
              <a:t>Syndex BOURGOGNE FRANCHE-COMTÉ</a:t>
            </a:r>
            <a:br>
              <a:rPr lang="fr-FR" sz="800" b="1" i="0" kern="1200" dirty="0">
                <a:solidFill>
                  <a:srgbClr val="D32E59"/>
                </a:solidFill>
                <a:effectLst/>
                <a:latin typeface="Calibri"/>
                <a:ea typeface="+mn-ea"/>
                <a:cs typeface="Calibri"/>
              </a:rPr>
            </a:br>
            <a:r>
              <a:rPr lang="fr-FR" sz="800" b="0" i="0" kern="1200" dirty="0">
                <a:solidFill>
                  <a:srgbClr val="3C4646"/>
                </a:solidFill>
                <a:effectLst/>
                <a:latin typeface="Calibri Light"/>
                <a:ea typeface="+mn-ea"/>
                <a:cs typeface="Calibri Light"/>
              </a:rPr>
              <a:t>Besançon - Tél. : 03 81 47 71 80</a:t>
            </a:r>
            <a:br>
              <a:rPr lang="fr-FR" sz="800" b="0" i="0" kern="1200" dirty="0">
                <a:solidFill>
                  <a:srgbClr val="3C4646"/>
                </a:solidFill>
                <a:effectLst/>
                <a:latin typeface="Calibri Light"/>
                <a:ea typeface="+mn-ea"/>
                <a:cs typeface="Calibri Light"/>
              </a:rPr>
            </a:br>
            <a:r>
              <a:rPr lang="fr-FR" sz="800" b="0" i="0" kern="1200" dirty="0">
                <a:solidFill>
                  <a:srgbClr val="3C4646"/>
                </a:solidFill>
                <a:effectLst/>
                <a:latin typeface="Calibri Light"/>
                <a:ea typeface="+mn-ea"/>
                <a:cs typeface="Calibri Light"/>
              </a:rPr>
              <a:t>contact-bfc@syndex.fr</a:t>
            </a:r>
          </a:p>
          <a:p>
            <a:endParaRPr lang="fr-FR" sz="800" b="1" i="0" kern="1200" dirty="0">
              <a:solidFill>
                <a:srgbClr val="3C4646"/>
              </a:solidFill>
              <a:effectLst/>
              <a:latin typeface="Calibri"/>
              <a:ea typeface="+mn-ea"/>
              <a:cs typeface="Calibri"/>
            </a:endParaRPr>
          </a:p>
          <a:p>
            <a:r>
              <a:rPr lang="fr-FR" sz="800" b="1" i="0" kern="1200" dirty="0">
                <a:solidFill>
                  <a:srgbClr val="D32E59"/>
                </a:solidFill>
                <a:effectLst/>
                <a:latin typeface="Calibri"/>
                <a:ea typeface="+mn-ea"/>
                <a:cs typeface="Calibri"/>
              </a:rPr>
              <a:t>Syndex BRETAGNE</a:t>
            </a:r>
            <a:br>
              <a:rPr lang="fr-FR" sz="800" b="1" i="0" kern="1200" dirty="0">
                <a:solidFill>
                  <a:srgbClr val="3C4646"/>
                </a:solidFill>
                <a:effectLst/>
                <a:latin typeface="Calibri"/>
                <a:ea typeface="+mn-ea"/>
                <a:cs typeface="Calibri"/>
              </a:rPr>
            </a:br>
            <a:r>
              <a:rPr lang="fr-FR" sz="800" b="0" i="0" kern="1200" dirty="0">
                <a:solidFill>
                  <a:srgbClr val="3C4646"/>
                </a:solidFill>
                <a:effectLst/>
                <a:latin typeface="Calibri Light"/>
                <a:ea typeface="+mn-ea"/>
                <a:cs typeface="Calibri Light"/>
              </a:rPr>
              <a:t>Rennes - Tél. : 02 99 87 16 87</a:t>
            </a:r>
            <a:br>
              <a:rPr lang="fr-FR" sz="800" b="0" i="0" kern="1200" dirty="0">
                <a:solidFill>
                  <a:srgbClr val="3C4646"/>
                </a:solidFill>
                <a:effectLst/>
                <a:latin typeface="Calibri Light"/>
                <a:ea typeface="+mn-ea"/>
                <a:cs typeface="Calibri Light"/>
              </a:rPr>
            </a:br>
            <a:r>
              <a:rPr lang="fr-FR" sz="800" b="0" i="0" kern="1200" dirty="0">
                <a:solidFill>
                  <a:srgbClr val="3C4646"/>
                </a:solidFill>
                <a:effectLst/>
                <a:latin typeface="Calibri Light"/>
                <a:ea typeface="+mn-ea"/>
                <a:cs typeface="Calibri Light"/>
              </a:rPr>
              <a:t>Quimper - Tél. : 02 98 53 35 93</a:t>
            </a:r>
            <a:br>
              <a:rPr lang="fr-FR" sz="800" b="0" i="0" kern="1200" dirty="0">
                <a:solidFill>
                  <a:srgbClr val="3C4646"/>
                </a:solidFill>
                <a:effectLst/>
                <a:latin typeface="Calibri Light"/>
                <a:ea typeface="+mn-ea"/>
                <a:cs typeface="Calibri Light"/>
              </a:rPr>
            </a:br>
            <a:r>
              <a:rPr lang="fr-FR" sz="800" b="0" i="0" kern="1200" dirty="0">
                <a:solidFill>
                  <a:srgbClr val="3C4646"/>
                </a:solidFill>
                <a:effectLst/>
                <a:latin typeface="Calibri Light"/>
                <a:ea typeface="+mn-ea"/>
                <a:cs typeface="Calibri Light"/>
              </a:rPr>
              <a:t>contact-bzh@syndex.fr</a:t>
            </a:r>
          </a:p>
          <a:p>
            <a:endParaRPr lang="fr-FR" sz="800" b="0" i="0" kern="1200" dirty="0">
              <a:solidFill>
                <a:srgbClr val="3C4646"/>
              </a:solidFill>
              <a:effectLst/>
              <a:latin typeface="Calibri Light"/>
              <a:ea typeface="+mn-ea"/>
              <a:cs typeface="Calibri Light"/>
            </a:endParaRPr>
          </a:p>
          <a:p>
            <a:r>
              <a:rPr lang="fr-FR" sz="800" b="1" i="0" kern="1200" dirty="0">
                <a:solidFill>
                  <a:srgbClr val="D32E59"/>
                </a:solidFill>
                <a:effectLst/>
                <a:latin typeface="+mn-lt"/>
                <a:ea typeface="+mn-ea"/>
                <a:cs typeface="Calibri"/>
              </a:rPr>
              <a:t>Syndex GRAND EST</a:t>
            </a:r>
            <a:br>
              <a:rPr lang="fr-FR" sz="800" b="1" i="0" kern="1200" dirty="0">
                <a:solidFill>
                  <a:srgbClr val="3C4646"/>
                </a:solidFill>
                <a:effectLst/>
                <a:latin typeface="+mn-lt"/>
                <a:ea typeface="+mn-ea"/>
                <a:cs typeface="Calibri"/>
              </a:rPr>
            </a:br>
            <a:r>
              <a:rPr lang="fr-FR" sz="800" b="0" i="0" kern="1200" dirty="0">
                <a:solidFill>
                  <a:srgbClr val="3C4646"/>
                </a:solidFill>
                <a:effectLst/>
                <a:latin typeface="Calibri Light"/>
                <a:ea typeface="+mn-ea"/>
                <a:cs typeface="Calibri Light"/>
              </a:rPr>
              <a:t>Villers-lès-Nancy</a:t>
            </a:r>
            <a:r>
              <a:rPr lang="fr-FR" sz="800" b="0" i="0" kern="1200" baseline="0" dirty="0">
                <a:solidFill>
                  <a:srgbClr val="3C4646"/>
                </a:solidFill>
                <a:effectLst/>
                <a:latin typeface="Calibri Light"/>
                <a:ea typeface="+mn-ea"/>
                <a:cs typeface="Calibri Light"/>
              </a:rPr>
              <a:t> </a:t>
            </a:r>
            <a:r>
              <a:rPr lang="fr-FR" sz="800" b="0" i="0" kern="1200" dirty="0">
                <a:solidFill>
                  <a:srgbClr val="3C4646"/>
                </a:solidFill>
                <a:effectLst/>
                <a:latin typeface="Calibri Light"/>
                <a:ea typeface="+mn-ea"/>
                <a:cs typeface="Calibri Light"/>
              </a:rPr>
              <a:t>- Tél. : 03 83 44 72 61 - contact-lor@syndex.fr</a:t>
            </a:r>
          </a:p>
          <a:p>
            <a:r>
              <a:rPr lang="fr-FR" sz="800" b="0" i="0" kern="1200" dirty="0">
                <a:solidFill>
                  <a:srgbClr val="3C4646"/>
                </a:solidFill>
                <a:effectLst/>
                <a:latin typeface="Calibri Light"/>
                <a:ea typeface="+mn-ea"/>
                <a:cs typeface="Calibri Light"/>
              </a:rPr>
              <a:t>Strasbourg - Tél. : 03 88 79 20 10 - contact-als@syndex.fr</a:t>
            </a:r>
          </a:p>
          <a:p>
            <a:endParaRPr lang="fr-FR" sz="800" b="0" i="0" kern="1200" dirty="0">
              <a:solidFill>
                <a:srgbClr val="3C4646"/>
              </a:solidFill>
              <a:effectLst/>
              <a:latin typeface="Calibri Light"/>
              <a:ea typeface="+mn-ea"/>
              <a:cs typeface="Calibri Light"/>
            </a:endParaRPr>
          </a:p>
          <a:p>
            <a:pPr marL="0" marR="0" indent="0" algn="l" defTabSz="839876" rtl="0" eaLnBrk="1" fontAlgn="auto" latinLnBrk="0" hangingPunct="1">
              <a:lnSpc>
                <a:spcPct val="100000"/>
              </a:lnSpc>
              <a:spcBef>
                <a:spcPts val="0"/>
              </a:spcBef>
              <a:spcAft>
                <a:spcPts val="0"/>
              </a:spcAft>
              <a:buClrTx/>
              <a:buSzTx/>
              <a:buFontTx/>
              <a:buNone/>
              <a:tabLst/>
              <a:defRPr/>
            </a:pPr>
            <a:r>
              <a:rPr lang="fr-FR" sz="800" b="1" i="0" kern="1200" dirty="0">
                <a:solidFill>
                  <a:srgbClr val="D32E59"/>
                </a:solidFill>
                <a:effectLst/>
                <a:latin typeface="+mn-lt"/>
                <a:ea typeface="+mn-ea"/>
                <a:cs typeface="Calibri"/>
              </a:rPr>
              <a:t>Syndex HAUTS DE FRANCE</a:t>
            </a:r>
            <a:br>
              <a:rPr lang="fr-FR" sz="800" b="1" i="0" kern="1200" dirty="0">
                <a:solidFill>
                  <a:srgbClr val="D32E59"/>
                </a:solidFill>
                <a:effectLst/>
                <a:latin typeface="+mn-lt"/>
                <a:ea typeface="+mn-ea"/>
                <a:cs typeface="Calibri"/>
              </a:rPr>
            </a:br>
            <a:r>
              <a:rPr lang="fr-FR" sz="800" b="0" i="0" kern="1200" dirty="0">
                <a:solidFill>
                  <a:srgbClr val="3C4646"/>
                </a:solidFill>
                <a:effectLst/>
                <a:latin typeface="Calibri Light"/>
                <a:ea typeface="+mn-ea"/>
                <a:cs typeface="Calibri Light"/>
              </a:rPr>
              <a:t>Villeneuve-d’Ascq - Tél. : 03 20 34 01 01 – contact-hdf@syndex.fr</a:t>
            </a:r>
          </a:p>
          <a:p>
            <a:endParaRPr lang="fr-FR" sz="800" b="1" i="0" kern="1200" dirty="0">
              <a:solidFill>
                <a:srgbClr val="3C4646"/>
              </a:solidFill>
              <a:effectLst/>
              <a:latin typeface="Calibri"/>
              <a:ea typeface="+mn-ea"/>
              <a:cs typeface="Calibri"/>
            </a:endParaRPr>
          </a:p>
          <a:p>
            <a:r>
              <a:rPr lang="fr-FR" sz="800" b="1" i="0" kern="1200" dirty="0">
                <a:solidFill>
                  <a:srgbClr val="D32E59"/>
                </a:solidFill>
                <a:effectLst/>
                <a:latin typeface="Calibri"/>
                <a:ea typeface="+mn-ea"/>
                <a:cs typeface="Calibri"/>
              </a:rPr>
              <a:t>Syndex </a:t>
            </a:r>
            <a:r>
              <a:rPr lang="fr-FR" sz="800" b="1" i="0" kern="1200" cap="all" dirty="0">
                <a:solidFill>
                  <a:srgbClr val="D32E59"/>
                </a:solidFill>
                <a:effectLst/>
                <a:latin typeface="Calibri"/>
                <a:ea typeface="+mn-ea"/>
                <a:cs typeface="Calibri"/>
              </a:rPr>
              <a:t>Ile de France</a:t>
            </a:r>
            <a:br>
              <a:rPr lang="fr-FR" sz="800" b="1" i="0" kern="1200" dirty="0">
                <a:solidFill>
                  <a:srgbClr val="3C4646"/>
                </a:solidFill>
                <a:effectLst/>
                <a:latin typeface="Calibri"/>
                <a:ea typeface="+mn-ea"/>
                <a:cs typeface="Calibri"/>
              </a:rPr>
            </a:br>
            <a:r>
              <a:rPr lang="fr-FR" sz="800" b="0" i="0" kern="1200" dirty="0">
                <a:solidFill>
                  <a:srgbClr val="3C4646"/>
                </a:solidFill>
                <a:effectLst/>
                <a:latin typeface="Calibri Light"/>
                <a:ea typeface="+mn-ea"/>
                <a:cs typeface="Calibri Light"/>
              </a:rPr>
              <a:t>Paris - Tél : 01 44 79 13 00 - contact-idf@syndex.fr</a:t>
            </a:r>
          </a:p>
          <a:p>
            <a:pPr marL="0" marR="0" indent="0" algn="l" defTabSz="839876" rtl="0" eaLnBrk="1" fontAlgn="auto" latinLnBrk="0" hangingPunct="1">
              <a:lnSpc>
                <a:spcPct val="100000"/>
              </a:lnSpc>
              <a:spcBef>
                <a:spcPts val="0"/>
              </a:spcBef>
              <a:spcAft>
                <a:spcPts val="0"/>
              </a:spcAft>
              <a:buClrTx/>
              <a:buSzTx/>
              <a:buFontTx/>
              <a:buNone/>
              <a:tabLst/>
              <a:defRPr/>
            </a:pPr>
            <a:endParaRPr lang="fr-FR" sz="800" b="1" i="0" kern="1200" dirty="0">
              <a:solidFill>
                <a:srgbClr val="D32E59"/>
              </a:solidFill>
              <a:effectLst/>
              <a:latin typeface="+mn-lt"/>
              <a:ea typeface="+mn-ea"/>
              <a:cs typeface="Calibri"/>
            </a:endParaRPr>
          </a:p>
          <a:p>
            <a:r>
              <a:rPr lang="fr-FR" sz="800" b="1" i="0" kern="1200" dirty="0">
                <a:solidFill>
                  <a:srgbClr val="D32E59"/>
                </a:solidFill>
                <a:effectLst/>
                <a:latin typeface="Calibri"/>
                <a:ea typeface="+mn-ea"/>
                <a:cs typeface="Calibri"/>
              </a:rPr>
              <a:t>Syndex NORMANDIE</a:t>
            </a:r>
            <a:br>
              <a:rPr lang="fr-FR" sz="800" b="0" i="0" kern="1200" dirty="0">
                <a:solidFill>
                  <a:srgbClr val="D32E59"/>
                </a:solidFill>
                <a:effectLst/>
                <a:latin typeface="Calibri Light"/>
                <a:ea typeface="+mn-ea"/>
                <a:cs typeface="Calibri Light"/>
              </a:rPr>
            </a:br>
            <a:r>
              <a:rPr lang="fr-FR" sz="800" b="0" i="0" kern="1200" dirty="0">
                <a:solidFill>
                  <a:srgbClr val="3C4646"/>
                </a:solidFill>
                <a:effectLst/>
                <a:latin typeface="Calibri Light"/>
                <a:ea typeface="+mn-ea"/>
                <a:cs typeface="Calibri Light"/>
              </a:rPr>
              <a:t>Hérouville-Saint-Clair - Tél. : 02 14 99 50 50 - contact-normandie@syndex.fr</a:t>
            </a:r>
          </a:p>
          <a:p>
            <a:endParaRPr lang="fr-FR" sz="800" b="0" i="0" kern="1200" dirty="0">
              <a:solidFill>
                <a:srgbClr val="3C4646"/>
              </a:solidFill>
              <a:effectLst/>
              <a:latin typeface="Calibri Light"/>
              <a:ea typeface="+mn-ea"/>
              <a:cs typeface="Calibri Light"/>
            </a:endParaRPr>
          </a:p>
          <a:p>
            <a:pPr marL="0" marR="0" indent="0" algn="l" defTabSz="839876" rtl="0" eaLnBrk="1" fontAlgn="auto" latinLnBrk="0" hangingPunct="1">
              <a:lnSpc>
                <a:spcPct val="100000"/>
              </a:lnSpc>
              <a:spcBef>
                <a:spcPts val="0"/>
              </a:spcBef>
              <a:spcAft>
                <a:spcPts val="0"/>
              </a:spcAft>
              <a:buClrTx/>
              <a:buSzTx/>
              <a:buFontTx/>
              <a:buNone/>
              <a:tabLst/>
              <a:defRPr/>
            </a:pPr>
            <a:r>
              <a:rPr lang="fr-FR" sz="800" b="1" i="0" kern="1200" dirty="0">
                <a:solidFill>
                  <a:srgbClr val="D32E59"/>
                </a:solidFill>
                <a:effectLst/>
                <a:latin typeface="+mn-lt"/>
                <a:ea typeface="+mn-ea"/>
                <a:cs typeface="Calibri"/>
              </a:rPr>
              <a:t>Syndex OCCITANIE</a:t>
            </a:r>
            <a:r>
              <a:rPr lang="fr-FR" sz="800" b="1" i="0" kern="1200" baseline="0" dirty="0">
                <a:solidFill>
                  <a:srgbClr val="D32E59"/>
                </a:solidFill>
                <a:effectLst/>
                <a:latin typeface="+mn-lt"/>
                <a:ea typeface="+mn-ea"/>
                <a:cs typeface="Calibri"/>
              </a:rPr>
              <a:t> MÉDITERRANÉE</a:t>
            </a:r>
            <a:br>
              <a:rPr lang="fr-FR" sz="800" b="1" i="0" kern="1200" dirty="0">
                <a:solidFill>
                  <a:srgbClr val="3C4646"/>
                </a:solidFill>
                <a:effectLst/>
                <a:latin typeface="+mn-lt"/>
                <a:ea typeface="+mn-ea"/>
                <a:cs typeface="Calibri"/>
              </a:rPr>
            </a:br>
            <a:r>
              <a:rPr lang="fr-FR" sz="800" b="0" i="0" kern="1200" dirty="0">
                <a:solidFill>
                  <a:srgbClr val="3C4646"/>
                </a:solidFill>
                <a:effectLst/>
                <a:latin typeface="Calibri Light"/>
                <a:ea typeface="+mn-ea"/>
                <a:cs typeface="Calibri Light"/>
              </a:rPr>
              <a:t>Montpellier - Tél. : 04 67 10 49 90 - contact-lr@syndex.fr</a:t>
            </a:r>
          </a:p>
          <a:p>
            <a:endParaRPr lang="fr-FR" sz="800" b="0" i="0" kern="1200" dirty="0">
              <a:solidFill>
                <a:srgbClr val="D32E59"/>
              </a:solidFill>
              <a:effectLst/>
              <a:latin typeface="Calibri Light"/>
              <a:ea typeface="+mn-ea"/>
              <a:cs typeface="Calibri Light"/>
            </a:endParaRPr>
          </a:p>
          <a:p>
            <a:r>
              <a:rPr lang="fr-FR" sz="800" b="1" i="0" kern="1200" dirty="0">
                <a:solidFill>
                  <a:srgbClr val="D32E59"/>
                </a:solidFill>
                <a:effectLst/>
                <a:latin typeface="+mn-lt"/>
                <a:ea typeface="+mn-ea"/>
                <a:cs typeface="Calibri"/>
              </a:rPr>
              <a:t>Syndex OCCITANIE PYRÉNÉES</a:t>
            </a:r>
            <a:br>
              <a:rPr lang="fr-FR" sz="800" b="1" i="0" kern="1200" dirty="0">
                <a:solidFill>
                  <a:srgbClr val="D32E59"/>
                </a:solidFill>
                <a:effectLst/>
                <a:latin typeface="+mn-lt"/>
                <a:ea typeface="+mn-ea"/>
                <a:cs typeface="Calibri"/>
              </a:rPr>
            </a:br>
            <a:r>
              <a:rPr lang="fr-FR" sz="800" b="0" i="0" kern="1200" dirty="0">
                <a:solidFill>
                  <a:srgbClr val="3C4646"/>
                </a:solidFill>
                <a:effectLst/>
                <a:latin typeface="Calibri Light"/>
                <a:ea typeface="+mn-ea"/>
                <a:cs typeface="Calibri Light"/>
              </a:rPr>
              <a:t>Toulouse - Tél. : 05 61 12 67 20</a:t>
            </a:r>
            <a:r>
              <a:rPr lang="fr-FR" sz="800" b="0" i="0" kern="1200" baseline="0" dirty="0">
                <a:solidFill>
                  <a:srgbClr val="3C4646"/>
                </a:solidFill>
                <a:effectLst/>
                <a:latin typeface="Calibri Light"/>
                <a:ea typeface="+mn-ea"/>
                <a:cs typeface="Calibri Light"/>
              </a:rPr>
              <a:t> - </a:t>
            </a:r>
            <a:r>
              <a:rPr lang="fr-FR" sz="800" b="0" i="0" kern="1200" dirty="0">
                <a:solidFill>
                  <a:srgbClr val="3C4646"/>
                </a:solidFill>
                <a:effectLst/>
                <a:latin typeface="Calibri Light"/>
                <a:ea typeface="+mn-ea"/>
                <a:cs typeface="Calibri Light"/>
              </a:rPr>
              <a:t>contact-mp@syndex.fr</a:t>
            </a:r>
          </a:p>
          <a:p>
            <a:endParaRPr lang="fr-FR" sz="800" b="1" i="0" kern="1200" dirty="0">
              <a:solidFill>
                <a:srgbClr val="D32E59"/>
              </a:solidFill>
              <a:effectLst/>
              <a:latin typeface="Calibri"/>
              <a:ea typeface="+mn-ea"/>
              <a:cs typeface="Calibri"/>
            </a:endParaRPr>
          </a:p>
          <a:p>
            <a:r>
              <a:rPr lang="fr-FR" sz="800" b="1" i="0" kern="1200" dirty="0">
                <a:solidFill>
                  <a:srgbClr val="D32E59"/>
                </a:solidFill>
                <a:effectLst/>
                <a:latin typeface="Calibri"/>
                <a:ea typeface="+mn-ea"/>
                <a:cs typeface="Calibri"/>
              </a:rPr>
              <a:t>Syndex PAYS DE LA LOIRE − POITOU-CHARENTES</a:t>
            </a:r>
            <a:br>
              <a:rPr lang="fr-FR" sz="800" b="1" i="0" kern="1200" dirty="0">
                <a:solidFill>
                  <a:srgbClr val="D32E59"/>
                </a:solidFill>
                <a:effectLst/>
                <a:latin typeface="Calibri"/>
                <a:ea typeface="+mn-ea"/>
                <a:cs typeface="Calibri"/>
              </a:rPr>
            </a:br>
            <a:r>
              <a:rPr lang="fr-FR" sz="800" b="0" i="0" kern="1200" dirty="0">
                <a:solidFill>
                  <a:srgbClr val="3C4646"/>
                </a:solidFill>
                <a:effectLst/>
                <a:latin typeface="Calibri Light"/>
                <a:ea typeface="+mn-ea"/>
                <a:cs typeface="Calibri Light"/>
              </a:rPr>
              <a:t>Avrillé - Tél. : 02 41 68 91 70</a:t>
            </a:r>
            <a:br>
              <a:rPr lang="fr-FR" sz="800" b="0" i="0" kern="1200" dirty="0">
                <a:solidFill>
                  <a:srgbClr val="3C4646"/>
                </a:solidFill>
                <a:effectLst/>
                <a:latin typeface="Calibri Light"/>
                <a:ea typeface="+mn-ea"/>
                <a:cs typeface="Calibri Light"/>
              </a:rPr>
            </a:br>
            <a:r>
              <a:rPr lang="fr-FR" sz="800" b="0" i="0" kern="1200" dirty="0">
                <a:solidFill>
                  <a:srgbClr val="3C4646"/>
                </a:solidFill>
                <a:effectLst/>
                <a:latin typeface="Calibri Light"/>
                <a:ea typeface="+mn-ea"/>
                <a:cs typeface="Calibri Light"/>
              </a:rPr>
              <a:t>Nantes - Tél. : 02 40 72 82 40</a:t>
            </a:r>
            <a:br>
              <a:rPr lang="fr-FR" sz="800" b="0" i="0" kern="1200" dirty="0">
                <a:solidFill>
                  <a:srgbClr val="3C4646"/>
                </a:solidFill>
                <a:effectLst/>
                <a:latin typeface="Calibri Light"/>
                <a:ea typeface="+mn-ea"/>
                <a:cs typeface="Calibri Light"/>
              </a:rPr>
            </a:br>
            <a:r>
              <a:rPr lang="fr-FR" sz="800" b="0" i="0" kern="1200" dirty="0">
                <a:solidFill>
                  <a:srgbClr val="3C4646"/>
                </a:solidFill>
                <a:effectLst/>
                <a:latin typeface="Calibri Light"/>
                <a:ea typeface="+mn-ea"/>
                <a:cs typeface="Calibri Light"/>
              </a:rPr>
              <a:t>contact-pdl@syndex.fr</a:t>
            </a:r>
          </a:p>
          <a:p>
            <a:endParaRPr lang="fr-FR" sz="800" b="1" i="0" kern="1200" dirty="0">
              <a:solidFill>
                <a:srgbClr val="D32E59"/>
              </a:solidFill>
              <a:effectLst/>
              <a:latin typeface="Calibri"/>
              <a:ea typeface="+mn-ea"/>
              <a:cs typeface="Calibri"/>
            </a:endParaRPr>
          </a:p>
          <a:p>
            <a:r>
              <a:rPr lang="fr-FR" sz="800" b="1" i="0" kern="1200" dirty="0">
                <a:solidFill>
                  <a:srgbClr val="D32E59"/>
                </a:solidFill>
                <a:effectLst/>
                <a:latin typeface="Calibri"/>
                <a:ea typeface="+mn-ea"/>
                <a:cs typeface="Calibri"/>
              </a:rPr>
              <a:t>Syndex </a:t>
            </a:r>
            <a:r>
              <a:rPr lang="fr-FR" sz="800" b="1" i="0" kern="1200" cap="all" dirty="0">
                <a:solidFill>
                  <a:srgbClr val="D32E59"/>
                </a:solidFill>
                <a:effectLst/>
                <a:latin typeface="Calibri"/>
                <a:ea typeface="+mn-ea"/>
                <a:cs typeface="Calibri"/>
              </a:rPr>
              <a:t>Provence Alpes Côte-d’Azur</a:t>
            </a:r>
            <a:br>
              <a:rPr lang="fr-FR" sz="800" b="1" i="0" kern="1200" cap="all" dirty="0">
                <a:solidFill>
                  <a:srgbClr val="3C4646"/>
                </a:solidFill>
                <a:effectLst/>
                <a:latin typeface="Calibri"/>
                <a:ea typeface="+mn-ea"/>
                <a:cs typeface="Calibri"/>
              </a:rPr>
            </a:br>
            <a:r>
              <a:rPr lang="fr-FR" sz="800" b="0" i="0" kern="1200" dirty="0">
                <a:solidFill>
                  <a:srgbClr val="3C4646"/>
                </a:solidFill>
                <a:effectLst/>
                <a:latin typeface="Calibri Light"/>
                <a:ea typeface="+mn-ea"/>
                <a:cs typeface="Calibri Light"/>
              </a:rPr>
              <a:t>Aix-en-Provence - Tél. : 04 42 93 73 53 - contact-paca@syndex.fr</a:t>
            </a:r>
          </a:p>
          <a:p>
            <a:endParaRPr lang="fr-FR" sz="800" b="1" i="0" kern="1200" dirty="0">
              <a:solidFill>
                <a:srgbClr val="D32E59"/>
              </a:solidFill>
              <a:effectLst/>
              <a:latin typeface="Calibri"/>
              <a:ea typeface="+mn-ea"/>
              <a:cs typeface="Calibri"/>
            </a:endParaRPr>
          </a:p>
          <a:p>
            <a:r>
              <a:rPr lang="fr-FR" sz="800" b="1" i="0" kern="1200" dirty="0">
                <a:solidFill>
                  <a:srgbClr val="D32E59"/>
                </a:solidFill>
                <a:effectLst/>
                <a:latin typeface="Calibri"/>
                <a:ea typeface="+mn-ea"/>
                <a:cs typeface="Calibri"/>
              </a:rPr>
              <a:t>Syndex RHÔNE ALPES </a:t>
            </a:r>
            <a:br>
              <a:rPr lang="fr-FR" sz="800" b="1" i="0" kern="1200" dirty="0">
                <a:solidFill>
                  <a:srgbClr val="D32E59"/>
                </a:solidFill>
                <a:effectLst/>
                <a:latin typeface="Calibri"/>
                <a:ea typeface="+mn-ea"/>
                <a:cs typeface="Calibri"/>
              </a:rPr>
            </a:br>
            <a:r>
              <a:rPr lang="fr-FR" sz="800" b="0" i="0" kern="1200" dirty="0">
                <a:solidFill>
                  <a:srgbClr val="3C4646"/>
                </a:solidFill>
                <a:effectLst/>
                <a:latin typeface="Calibri Light"/>
                <a:ea typeface="+mn-ea"/>
                <a:cs typeface="Calibri Light"/>
              </a:rPr>
              <a:t>Villeurbanne - Tél. : 04 72 56 22 90</a:t>
            </a:r>
            <a:r>
              <a:rPr lang="fr-FR" sz="800" b="0" i="0" kern="1200" baseline="0" dirty="0">
                <a:solidFill>
                  <a:srgbClr val="3C4646"/>
                </a:solidFill>
                <a:effectLst/>
                <a:latin typeface="Calibri Light"/>
                <a:ea typeface="+mn-ea"/>
                <a:cs typeface="Calibri Light"/>
              </a:rPr>
              <a:t> </a:t>
            </a:r>
            <a:r>
              <a:rPr lang="fr-FR" sz="800" b="0" i="0" kern="1200" dirty="0">
                <a:solidFill>
                  <a:srgbClr val="3C4646"/>
                </a:solidFill>
                <a:effectLst/>
                <a:latin typeface="Calibri Light"/>
                <a:ea typeface="+mn-ea"/>
                <a:cs typeface="Calibri Light"/>
              </a:rPr>
              <a:t>- contact-ra@syndex.fr</a:t>
            </a:r>
          </a:p>
          <a:p>
            <a:pPr marL="0" marR="0" indent="0" algn="l" defTabSz="839876" rtl="0" eaLnBrk="1" fontAlgn="auto" latinLnBrk="0" hangingPunct="1">
              <a:lnSpc>
                <a:spcPct val="100000"/>
              </a:lnSpc>
              <a:spcBef>
                <a:spcPts val="0"/>
              </a:spcBef>
              <a:spcAft>
                <a:spcPts val="0"/>
              </a:spcAft>
              <a:buClrTx/>
              <a:buSzTx/>
              <a:buFontTx/>
              <a:buNone/>
              <a:tabLst/>
              <a:defRPr/>
            </a:pPr>
            <a:endParaRPr lang="fr-FR" sz="800" b="1" i="0" kern="1200" dirty="0">
              <a:solidFill>
                <a:srgbClr val="D32E59"/>
              </a:solidFill>
              <a:effectLst/>
              <a:latin typeface="+mn-lt"/>
              <a:ea typeface="+mn-ea"/>
              <a:cs typeface="Calibri"/>
            </a:endParaRPr>
          </a:p>
          <a:p>
            <a:pPr marL="0" marR="0" indent="0" algn="l" defTabSz="839876" rtl="0" eaLnBrk="1" fontAlgn="auto" latinLnBrk="0" hangingPunct="1">
              <a:lnSpc>
                <a:spcPct val="100000"/>
              </a:lnSpc>
              <a:spcBef>
                <a:spcPts val="0"/>
              </a:spcBef>
              <a:spcAft>
                <a:spcPts val="0"/>
              </a:spcAft>
              <a:buClrTx/>
              <a:buSzTx/>
              <a:buFontTx/>
              <a:buNone/>
              <a:tabLst/>
              <a:defRPr/>
            </a:pPr>
            <a:r>
              <a:rPr lang="fr-FR" sz="800" b="1" i="0" kern="1200" dirty="0">
                <a:solidFill>
                  <a:srgbClr val="D32E59"/>
                </a:solidFill>
                <a:effectLst/>
                <a:latin typeface="+mn-lt"/>
                <a:ea typeface="+mn-ea"/>
                <a:cs typeface="Calibri"/>
              </a:rPr>
              <a:t>CHSCT</a:t>
            </a:r>
            <a:br>
              <a:rPr lang="fr-FR" sz="800" b="1" i="0" kern="1200" dirty="0">
                <a:solidFill>
                  <a:srgbClr val="D32E59"/>
                </a:solidFill>
                <a:effectLst/>
                <a:latin typeface="+mn-lt"/>
                <a:ea typeface="+mn-ea"/>
                <a:cs typeface="Calibri"/>
              </a:rPr>
            </a:br>
            <a:r>
              <a:rPr lang="fr-FR" sz="800" b="0" i="0" kern="1200" dirty="0">
                <a:solidFill>
                  <a:srgbClr val="3C4646"/>
                </a:solidFill>
                <a:effectLst/>
                <a:latin typeface="Calibri Light"/>
                <a:ea typeface="+mn-ea"/>
                <a:cs typeface="Calibri Light"/>
              </a:rPr>
              <a:t>Tél : 01 44 79 15 20</a:t>
            </a:r>
            <a:br>
              <a:rPr lang="fr-FR" sz="800" b="0" i="0" kern="1200" dirty="0">
                <a:solidFill>
                  <a:srgbClr val="3C4646"/>
                </a:solidFill>
                <a:effectLst/>
                <a:latin typeface="Calibri Light"/>
                <a:ea typeface="+mn-ea"/>
                <a:cs typeface="Calibri Light"/>
              </a:rPr>
            </a:br>
            <a:r>
              <a:rPr lang="fr-FR" sz="800" b="0" i="0" kern="1200" dirty="0">
                <a:solidFill>
                  <a:srgbClr val="3C4646"/>
                </a:solidFill>
                <a:effectLst/>
                <a:latin typeface="Calibri Light"/>
                <a:ea typeface="+mn-ea"/>
                <a:cs typeface="Calibri Light"/>
              </a:rPr>
              <a:t>contact-chsct@syndex.fr</a:t>
            </a:r>
          </a:p>
          <a:p>
            <a:endParaRPr lang="fr-FR" sz="800" b="0" i="0" u="none" strike="noStrike" baseline="0" dirty="0">
              <a:solidFill>
                <a:srgbClr val="3C4646"/>
              </a:solidFill>
              <a:latin typeface="Calibri Light"/>
              <a:cs typeface="Calibri Light"/>
            </a:endParaRPr>
          </a:p>
        </p:txBody>
      </p:sp>
      <p:pic>
        <p:nvPicPr>
          <p:cNvPr id="2" name="Image 1" descr="syndex_logo_office_tpt-01.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9635" y="0"/>
            <a:ext cx="1696547" cy="1696547"/>
          </a:xfrm>
          <a:prstGeom prst="rect">
            <a:avLst/>
          </a:prstGeom>
        </p:spPr>
      </p:pic>
      <p:pic>
        <p:nvPicPr>
          <p:cNvPr id="4" name="Image 3">
            <a:extLst>
              <a:ext uri="{FF2B5EF4-FFF2-40B4-BE49-F238E27FC236}">
                <a16:creationId xmlns:a16="http://schemas.microsoft.com/office/drawing/2014/main" id="{2DA6DD65-1944-CA41-8E3D-71CF6A972B6D}"/>
              </a:ext>
            </a:extLst>
          </p:cNvPr>
          <p:cNvPicPr>
            <a:picLocks noChangeAspect="1"/>
          </p:cNvPicPr>
          <p:nvPr userDrawn="1"/>
        </p:nvPicPr>
        <p:blipFill rotWithShape="1">
          <a:blip r:embed="rId3"/>
          <a:srcRect l="1407" t="6137" r="1958" b="1538"/>
          <a:stretch/>
        </p:blipFill>
        <p:spPr>
          <a:xfrm>
            <a:off x="413559" y="2035278"/>
            <a:ext cx="4336026" cy="3849330"/>
          </a:xfrm>
          <a:prstGeom prst="rect">
            <a:avLst/>
          </a:prstGeom>
        </p:spPr>
      </p:pic>
    </p:spTree>
    <p:extLst>
      <p:ext uri="{BB962C8B-B14F-4D97-AF65-F5344CB8AC3E}">
        <p14:creationId xmlns:p14="http://schemas.microsoft.com/office/powerpoint/2010/main" val="18939009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Lettre">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FE4A9DEE-E0B2-814A-B289-B60F7F3C25DE}"/>
              </a:ext>
            </a:extLst>
          </p:cNvPr>
          <p:cNvPicPr>
            <a:picLocks noChangeAspect="1"/>
          </p:cNvPicPr>
          <p:nvPr userDrawn="1"/>
        </p:nvPicPr>
        <p:blipFill>
          <a:blip r:embed="rId2"/>
          <a:stretch>
            <a:fillRect/>
          </a:stretch>
        </p:blipFill>
        <p:spPr>
          <a:xfrm>
            <a:off x="2171922" y="6267603"/>
            <a:ext cx="6756400" cy="546100"/>
          </a:xfrm>
          <a:prstGeom prst="rect">
            <a:avLst/>
          </a:prstGeom>
        </p:spPr>
      </p:pic>
      <p:sp>
        <p:nvSpPr>
          <p:cNvPr id="4" name="Espace réservé du contenu 3"/>
          <p:cNvSpPr>
            <a:spLocks noGrp="1"/>
          </p:cNvSpPr>
          <p:nvPr>
            <p:ph sz="quarter" idx="10"/>
          </p:nvPr>
        </p:nvSpPr>
        <p:spPr>
          <a:xfrm>
            <a:off x="160338" y="1503218"/>
            <a:ext cx="1548597" cy="1502325"/>
          </a:xfrm>
        </p:spPr>
        <p:txBody>
          <a:bodyPr lIns="108000" rIns="108000">
            <a:noAutofit/>
          </a:bodyPr>
          <a:lstStyle>
            <a:lvl1pPr marL="0" indent="0" algn="l">
              <a:lnSpc>
                <a:spcPct val="100000"/>
              </a:lnSpc>
              <a:spcBef>
                <a:spcPts val="0"/>
              </a:spcBef>
              <a:buNone/>
              <a:defRPr sz="900">
                <a:solidFill>
                  <a:schemeClr val="tx1"/>
                </a:solidFill>
              </a:defRPr>
            </a:lvl1pPr>
            <a:lvl2pPr marL="457200" indent="0" algn="l">
              <a:buNone/>
              <a:defRPr sz="1100"/>
            </a:lvl2pPr>
            <a:lvl3pPr marL="914400" indent="0" algn="l">
              <a:buNone/>
              <a:defRPr sz="1100"/>
            </a:lvl3pPr>
            <a:lvl4pPr marL="1371600" indent="0" algn="l">
              <a:buNone/>
              <a:defRPr sz="1100"/>
            </a:lvl4pPr>
            <a:lvl5pPr marL="1828800" indent="0" algn="l">
              <a:buNone/>
              <a:defRPr sz="1100"/>
            </a:lvl5pPr>
          </a:lstStyle>
          <a:p>
            <a:pPr lvl="0"/>
            <a:r>
              <a:rPr lang="fr-FR"/>
              <a:t>Modifier les styles du texte du masque</a:t>
            </a:r>
          </a:p>
        </p:txBody>
      </p:sp>
      <p:sp>
        <p:nvSpPr>
          <p:cNvPr id="6" name="Espace réservé du contenu 5"/>
          <p:cNvSpPr>
            <a:spLocks noGrp="1"/>
          </p:cNvSpPr>
          <p:nvPr>
            <p:ph sz="quarter" idx="11"/>
          </p:nvPr>
        </p:nvSpPr>
        <p:spPr>
          <a:xfrm>
            <a:off x="5305425" y="782638"/>
            <a:ext cx="3514725" cy="509587"/>
          </a:xfrm>
        </p:spPr>
        <p:txBody>
          <a:bodyPr>
            <a:noAutofit/>
          </a:bodyPr>
          <a:lstStyle>
            <a:lvl1pPr marL="0" indent="0" algn="r">
              <a:lnSpc>
                <a:spcPct val="100000"/>
              </a:lnSpc>
              <a:spcBef>
                <a:spcPts val="0"/>
              </a:spcBef>
              <a:buNone/>
              <a:defRPr sz="1100">
                <a:solidFill>
                  <a:schemeClr val="tx1"/>
                </a:solidFill>
              </a:defRPr>
            </a:lvl1pPr>
            <a:lvl2pPr marL="457200" indent="0" algn="r">
              <a:buNone/>
              <a:defRPr sz="1100"/>
            </a:lvl2pPr>
            <a:lvl3pPr marL="914400" indent="0" algn="r">
              <a:buNone/>
              <a:defRPr sz="1100"/>
            </a:lvl3pPr>
            <a:lvl4pPr marL="1371600" indent="0" algn="r">
              <a:buNone/>
              <a:defRPr sz="1100"/>
            </a:lvl4pPr>
            <a:lvl5pPr marL="1828800" indent="0" algn="r">
              <a:buNone/>
              <a:defRPr sz="1100"/>
            </a:lvl5pPr>
          </a:lstStyle>
          <a:p>
            <a:pPr lvl="0"/>
            <a:r>
              <a:rPr lang="fr-FR"/>
              <a:t>Modifier les styles du texte du masque</a:t>
            </a:r>
          </a:p>
        </p:txBody>
      </p:sp>
      <p:sp>
        <p:nvSpPr>
          <p:cNvPr id="8" name="Espace réservé du texte 7"/>
          <p:cNvSpPr>
            <a:spLocks noGrp="1"/>
          </p:cNvSpPr>
          <p:nvPr>
            <p:ph type="body" sz="quarter" idx="12"/>
          </p:nvPr>
        </p:nvSpPr>
        <p:spPr>
          <a:xfrm>
            <a:off x="2200274" y="1503219"/>
            <a:ext cx="6619876" cy="4474800"/>
          </a:xfrm>
        </p:spPr>
        <p:txBody>
          <a:bodyPr>
            <a:noAutofit/>
          </a:bodyPr>
          <a:lstStyle>
            <a:lvl1pPr marL="0" indent="0" algn="just">
              <a:lnSpc>
                <a:spcPct val="100000"/>
              </a:lnSpc>
              <a:buNone/>
              <a:defRPr sz="1100"/>
            </a:lvl1pPr>
            <a:lvl2pPr algn="just">
              <a:lnSpc>
                <a:spcPct val="100000"/>
              </a:lnSpc>
              <a:defRPr sz="1100"/>
            </a:lvl2pPr>
            <a:lvl3pPr marL="914400" indent="0" algn="just">
              <a:lnSpc>
                <a:spcPct val="100000"/>
              </a:lnSpc>
              <a:buNone/>
              <a:defRPr sz="1100"/>
            </a:lvl3pPr>
            <a:lvl4pPr marL="1371600" indent="0" algn="just">
              <a:lnSpc>
                <a:spcPct val="100000"/>
              </a:lnSpc>
              <a:buNone/>
              <a:defRPr sz="1100"/>
            </a:lvl4pPr>
            <a:lvl5pPr marL="1828800" indent="0" algn="just">
              <a:lnSpc>
                <a:spcPct val="100000"/>
              </a:lnSpc>
              <a:buNone/>
              <a:defRPr sz="1100"/>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pic>
        <p:nvPicPr>
          <p:cNvPr id="2" name="Image 1" descr="syndex_logo_office-01.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86867" y="0"/>
            <a:ext cx="1370238" cy="1370238"/>
          </a:xfrm>
          <a:prstGeom prst="rect">
            <a:avLst/>
          </a:prstGeom>
        </p:spPr>
      </p:pic>
    </p:spTree>
    <p:extLst>
      <p:ext uri="{BB962C8B-B14F-4D97-AF65-F5344CB8AC3E}">
        <p14:creationId xmlns:p14="http://schemas.microsoft.com/office/powerpoint/2010/main" val="226603323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2" name="Titre 1"/>
          <p:cNvSpPr>
            <a:spLocks noGrp="1"/>
          </p:cNvSpPr>
          <p:nvPr>
            <p:ph type="title"/>
          </p:nvPr>
        </p:nvSpPr>
        <p:spPr>
          <a:xfrm>
            <a:off x="2351088" y="650875"/>
            <a:ext cx="6670675" cy="714375"/>
          </a:xfrm>
        </p:spPr>
        <p:txBody>
          <a:bodyPr>
            <a:noAutofit/>
          </a:bodyPr>
          <a:lstStyle>
            <a:lvl1pPr>
              <a:lnSpc>
                <a:spcPct val="100000"/>
              </a:lnSpc>
              <a:defRPr cap="all" baseline="0">
                <a:solidFill>
                  <a:schemeClr val="tx1"/>
                </a:solidFill>
                <a:latin typeface="Calibri Light"/>
              </a:defRPr>
            </a:lvl1pPr>
          </a:lstStyle>
          <a:p>
            <a:r>
              <a:rPr lang="fr-FR"/>
              <a:t>Modifiez le style du titre</a:t>
            </a:r>
            <a:endParaRPr lang="fr-FR" dirty="0"/>
          </a:p>
        </p:txBody>
      </p:sp>
      <p:grpSp>
        <p:nvGrpSpPr>
          <p:cNvPr id="6" name="Grouper 5"/>
          <p:cNvGrpSpPr/>
          <p:nvPr userDrawn="1"/>
        </p:nvGrpSpPr>
        <p:grpSpPr>
          <a:xfrm>
            <a:off x="-5788" y="0"/>
            <a:ext cx="2304485" cy="6858000"/>
            <a:chOff x="-5788" y="0"/>
            <a:chExt cx="2304485" cy="6858000"/>
          </a:xfrm>
        </p:grpSpPr>
        <p:sp>
          <p:nvSpPr>
            <p:cNvPr id="7" name="Rectangle 6"/>
            <p:cNvSpPr/>
            <p:nvPr userDrawn="1"/>
          </p:nvSpPr>
          <p:spPr>
            <a:xfrm>
              <a:off x="-5788" y="0"/>
              <a:ext cx="2120309" cy="6858000"/>
            </a:xfrm>
            <a:prstGeom prst="rect">
              <a:avLst/>
            </a:prstGeom>
            <a:solidFill>
              <a:srgbClr val="D02F59"/>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spcBef>
                  <a:spcPts val="400"/>
                </a:spcBef>
              </a:pPr>
              <a:endParaRPr lang="fr-FR" sz="1400" dirty="0" err="1">
                <a:solidFill>
                  <a:srgbClr val="CD3058"/>
                </a:solidFill>
              </a:endParaRPr>
            </a:p>
          </p:txBody>
        </p:sp>
        <p:sp>
          <p:nvSpPr>
            <p:cNvPr id="8" name="Triangle isocèle 7"/>
            <p:cNvSpPr/>
            <p:nvPr userDrawn="1"/>
          </p:nvSpPr>
          <p:spPr>
            <a:xfrm rot="5400000">
              <a:off x="2033165" y="909220"/>
              <a:ext cx="346886" cy="184179"/>
            </a:xfrm>
            <a:prstGeom prst="triangle">
              <a:avLst/>
            </a:prstGeom>
            <a:solidFill>
              <a:srgbClr val="D02F59"/>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spcBef>
                  <a:spcPts val="400"/>
                </a:spcBef>
              </a:pPr>
              <a:endParaRPr lang="fr-FR" sz="1400" dirty="0" err="1">
                <a:solidFill>
                  <a:srgbClr val="CD3058"/>
                </a:solidFill>
              </a:endParaRPr>
            </a:p>
          </p:txBody>
        </p:sp>
      </p:grpSp>
      <p:sp>
        <p:nvSpPr>
          <p:cNvPr id="10" name="Espace réservé du contenu 9"/>
          <p:cNvSpPr>
            <a:spLocks noGrp="1"/>
          </p:cNvSpPr>
          <p:nvPr>
            <p:ph sz="quarter" idx="10" hasCustomPrompt="1"/>
          </p:nvPr>
        </p:nvSpPr>
        <p:spPr>
          <a:xfrm>
            <a:off x="2351087" y="1728788"/>
            <a:ext cx="6670675" cy="3971925"/>
          </a:xfrm>
        </p:spPr>
        <p:txBody>
          <a:bodyPr>
            <a:noAutofit/>
          </a:bodyPr>
          <a:lstStyle>
            <a:lvl1pPr marL="0" indent="0">
              <a:lnSpc>
                <a:spcPct val="100000"/>
              </a:lnSpc>
              <a:spcBef>
                <a:spcPts val="1200"/>
              </a:spcBef>
              <a:buNone/>
              <a:tabLst>
                <a:tab pos="6364288" algn="r"/>
              </a:tabLst>
              <a:defRPr sz="1400" cap="all">
                <a:solidFill>
                  <a:schemeClr val="accent6"/>
                </a:solidFill>
                <a:latin typeface="Calibri"/>
                <a:cs typeface="Calibri"/>
              </a:defRPr>
            </a:lvl1pPr>
            <a:lvl2pPr marL="0" indent="0">
              <a:lnSpc>
                <a:spcPct val="100000"/>
              </a:lnSpc>
              <a:buNone/>
              <a:tabLst>
                <a:tab pos="6364288" algn="r"/>
              </a:tabLst>
              <a:defRPr sz="1200" cap="none" baseline="0">
                <a:latin typeface="Calibri"/>
              </a:defRPr>
            </a:lvl2pPr>
            <a:lvl3pPr marL="628650" indent="-228600">
              <a:tabLst>
                <a:tab pos="6364288" algn="r"/>
              </a:tabLst>
              <a:defRPr sz="1200" i="1"/>
            </a:lvl3pPr>
            <a:lvl4pPr>
              <a:defRPr sz="1200"/>
            </a:lvl4pPr>
            <a:lvl5pPr>
              <a:defRPr sz="1200"/>
            </a:lvl5pPr>
          </a:lstStyle>
          <a:p>
            <a:pPr lvl="0"/>
            <a:r>
              <a:rPr lang="fr-FR" dirty="0"/>
              <a:t>Cliquez pour modifier les styles du texte du masque</a:t>
            </a:r>
          </a:p>
          <a:p>
            <a:pPr lvl="1"/>
            <a:r>
              <a:rPr lang="fr-FR" dirty="0"/>
              <a:t>Deuxième niveau</a:t>
            </a:r>
          </a:p>
          <a:p>
            <a:pPr lvl="2"/>
            <a:r>
              <a:rPr lang="fr-FR" dirty="0"/>
              <a:t>Troisième niveau</a:t>
            </a:r>
          </a:p>
        </p:txBody>
      </p:sp>
    </p:spTree>
    <p:extLst>
      <p:ext uri="{BB962C8B-B14F-4D97-AF65-F5344CB8AC3E}">
        <p14:creationId xmlns:p14="http://schemas.microsoft.com/office/powerpoint/2010/main" val="4008151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age chapitre">
    <p:spTree>
      <p:nvGrpSpPr>
        <p:cNvPr id="1" name=""/>
        <p:cNvGrpSpPr/>
        <p:nvPr/>
      </p:nvGrpSpPr>
      <p:grpSpPr>
        <a:xfrm>
          <a:off x="0" y="0"/>
          <a:ext cx="0" cy="0"/>
          <a:chOff x="0" y="0"/>
          <a:chExt cx="0" cy="0"/>
        </a:xfrm>
      </p:grpSpPr>
      <p:grpSp>
        <p:nvGrpSpPr>
          <p:cNvPr id="5" name="Grouper 4"/>
          <p:cNvGrpSpPr/>
          <p:nvPr userDrawn="1"/>
        </p:nvGrpSpPr>
        <p:grpSpPr>
          <a:xfrm>
            <a:off x="-5788" y="0"/>
            <a:ext cx="2304485" cy="6858000"/>
            <a:chOff x="-5788" y="0"/>
            <a:chExt cx="2304485" cy="6858000"/>
          </a:xfrm>
        </p:grpSpPr>
        <p:sp>
          <p:nvSpPr>
            <p:cNvPr id="3" name="Rectangle 2"/>
            <p:cNvSpPr/>
            <p:nvPr userDrawn="1"/>
          </p:nvSpPr>
          <p:spPr>
            <a:xfrm>
              <a:off x="-5788" y="0"/>
              <a:ext cx="2120309" cy="6858000"/>
            </a:xfrm>
            <a:prstGeom prst="rect">
              <a:avLst/>
            </a:prstGeom>
            <a:solidFill>
              <a:srgbClr val="D02F59"/>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spcBef>
                  <a:spcPts val="400"/>
                </a:spcBef>
              </a:pPr>
              <a:endParaRPr lang="fr-FR" sz="1400" dirty="0" err="1">
                <a:solidFill>
                  <a:srgbClr val="CD3058"/>
                </a:solidFill>
              </a:endParaRPr>
            </a:p>
          </p:txBody>
        </p:sp>
        <p:sp>
          <p:nvSpPr>
            <p:cNvPr id="4" name="Triangle isocèle 3"/>
            <p:cNvSpPr/>
            <p:nvPr userDrawn="1"/>
          </p:nvSpPr>
          <p:spPr>
            <a:xfrm rot="5400000">
              <a:off x="2033165" y="909220"/>
              <a:ext cx="346886" cy="184179"/>
            </a:xfrm>
            <a:prstGeom prst="triangle">
              <a:avLst/>
            </a:prstGeom>
            <a:solidFill>
              <a:srgbClr val="D02F59"/>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spcBef>
                  <a:spcPts val="400"/>
                </a:spcBef>
              </a:pPr>
              <a:endParaRPr lang="fr-FR" sz="1400" dirty="0" err="1">
                <a:solidFill>
                  <a:srgbClr val="CD3058"/>
                </a:solidFill>
              </a:endParaRPr>
            </a:p>
          </p:txBody>
        </p:sp>
      </p:grpSp>
      <p:sp>
        <p:nvSpPr>
          <p:cNvPr id="2" name="Titre 1"/>
          <p:cNvSpPr>
            <a:spLocks noGrp="1"/>
          </p:cNvSpPr>
          <p:nvPr>
            <p:ph type="title" hasCustomPrompt="1"/>
          </p:nvPr>
        </p:nvSpPr>
        <p:spPr>
          <a:xfrm>
            <a:off x="2340881" y="586800"/>
            <a:ext cx="6928331" cy="1325563"/>
          </a:xfrm>
        </p:spPr>
        <p:txBody>
          <a:bodyPr anchor="t" anchorCtr="0">
            <a:noAutofit/>
          </a:bodyPr>
          <a:lstStyle>
            <a:lvl1pPr>
              <a:defRPr sz="4000" b="1" cap="all">
                <a:solidFill>
                  <a:schemeClr val="tx1"/>
                </a:solidFill>
                <a:latin typeface="+mj-lt"/>
              </a:defRPr>
            </a:lvl1pPr>
          </a:lstStyle>
          <a:p>
            <a:r>
              <a:rPr lang="fr-FR" dirty="0"/>
              <a:t>CLIQUEZ ET MODIFIEZ LE TITRE</a:t>
            </a:r>
          </a:p>
        </p:txBody>
      </p:sp>
      <p:sp>
        <p:nvSpPr>
          <p:cNvPr id="7" name="Espace réservé du texte 6"/>
          <p:cNvSpPr>
            <a:spLocks noGrp="1"/>
          </p:cNvSpPr>
          <p:nvPr>
            <p:ph type="body" sz="quarter" idx="10"/>
          </p:nvPr>
        </p:nvSpPr>
        <p:spPr>
          <a:xfrm>
            <a:off x="401638" y="377053"/>
            <a:ext cx="1531937" cy="1524000"/>
          </a:xfrm>
        </p:spPr>
        <p:txBody>
          <a:bodyPr>
            <a:normAutofit/>
          </a:bodyPr>
          <a:lstStyle>
            <a:lvl1pPr marL="0" indent="0" algn="ctr">
              <a:buNone/>
              <a:defRPr sz="7800" b="0">
                <a:solidFill>
                  <a:schemeClr val="bg1"/>
                </a:solidFill>
              </a:defRPr>
            </a:lvl1pPr>
          </a:lstStyle>
          <a:p>
            <a:pPr lvl="0"/>
            <a:r>
              <a:rPr lang="fr-FR"/>
              <a:t>Modifier les styles du texte du masque</a:t>
            </a:r>
          </a:p>
        </p:txBody>
      </p:sp>
      <p:sp>
        <p:nvSpPr>
          <p:cNvPr id="8" name="Espace réservé du contenu 7"/>
          <p:cNvSpPr>
            <a:spLocks noGrp="1"/>
          </p:cNvSpPr>
          <p:nvPr>
            <p:ph sz="quarter" idx="11"/>
          </p:nvPr>
        </p:nvSpPr>
        <p:spPr>
          <a:xfrm>
            <a:off x="2341563" y="2413524"/>
            <a:ext cx="6930000" cy="875111"/>
          </a:xfrm>
        </p:spPr>
        <p:txBody>
          <a:bodyPr>
            <a:noAutofit/>
          </a:bodyPr>
          <a:lstStyle>
            <a:lvl1pPr marL="0" indent="0">
              <a:buNone/>
              <a:defRPr b="0" i="0">
                <a:solidFill>
                  <a:srgbClr val="4F5152"/>
                </a:solidFill>
                <a:latin typeface="Calibri Light"/>
                <a:cs typeface="Calibri Light"/>
              </a:defRPr>
            </a:lvl1pPr>
          </a:lstStyle>
          <a:p>
            <a:pPr lvl="0"/>
            <a:r>
              <a:rPr lang="fr-FR"/>
              <a:t>Modifier les styles du texte du masque</a:t>
            </a:r>
          </a:p>
        </p:txBody>
      </p:sp>
    </p:spTree>
    <p:extLst>
      <p:ext uri="{BB962C8B-B14F-4D97-AF65-F5344CB8AC3E}">
        <p14:creationId xmlns:p14="http://schemas.microsoft.com/office/powerpoint/2010/main" val="11489752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Couverture">
    <p:spTree>
      <p:nvGrpSpPr>
        <p:cNvPr id="1" name=""/>
        <p:cNvGrpSpPr/>
        <p:nvPr/>
      </p:nvGrpSpPr>
      <p:grpSpPr>
        <a:xfrm>
          <a:off x="0" y="0"/>
          <a:ext cx="0" cy="0"/>
          <a:chOff x="0" y="0"/>
          <a:chExt cx="0" cy="0"/>
        </a:xfrm>
      </p:grpSpPr>
      <p:pic>
        <p:nvPicPr>
          <p:cNvPr id="7" name="Image 6" descr="syndex_logo_office-01.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8717" y="336805"/>
            <a:ext cx="2416374" cy="2416374"/>
          </a:xfrm>
          <a:prstGeom prst="rect">
            <a:avLst/>
          </a:prstGeom>
        </p:spPr>
      </p:pic>
      <p:sp>
        <p:nvSpPr>
          <p:cNvPr id="4" name="Rectangle 3"/>
          <p:cNvSpPr/>
          <p:nvPr userDrawn="1"/>
        </p:nvSpPr>
        <p:spPr>
          <a:xfrm>
            <a:off x="9301964" y="1462218"/>
            <a:ext cx="604037" cy="53957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500"/>
          </a:p>
        </p:txBody>
      </p:sp>
      <p:sp>
        <p:nvSpPr>
          <p:cNvPr id="2" name="Titre 1"/>
          <p:cNvSpPr>
            <a:spLocks noGrp="1"/>
          </p:cNvSpPr>
          <p:nvPr>
            <p:ph type="title" hasCustomPrompt="1"/>
          </p:nvPr>
        </p:nvSpPr>
        <p:spPr>
          <a:xfrm>
            <a:off x="4824700" y="3396500"/>
            <a:ext cx="4350850" cy="1212014"/>
          </a:xfrm>
        </p:spPr>
        <p:txBody>
          <a:bodyPr anchor="t">
            <a:normAutofit/>
          </a:bodyPr>
          <a:lstStyle>
            <a:lvl1pPr algn="l">
              <a:defRPr sz="3900" b="1" cap="all">
                <a:solidFill>
                  <a:srgbClr val="E93F6D"/>
                </a:solidFill>
              </a:defRPr>
            </a:lvl1pPr>
          </a:lstStyle>
          <a:p>
            <a:r>
              <a:rPr lang="fr-FR" dirty="0"/>
              <a:t>CLIQUEZ ET MODIFIEZ LE TITRE</a:t>
            </a:r>
          </a:p>
        </p:txBody>
      </p:sp>
      <p:sp>
        <p:nvSpPr>
          <p:cNvPr id="8" name="Espace réservé du texte 7"/>
          <p:cNvSpPr>
            <a:spLocks noGrp="1"/>
          </p:cNvSpPr>
          <p:nvPr>
            <p:ph type="body" sz="quarter" idx="10" hasCustomPrompt="1"/>
          </p:nvPr>
        </p:nvSpPr>
        <p:spPr>
          <a:xfrm>
            <a:off x="4824701" y="4608994"/>
            <a:ext cx="4350848" cy="865031"/>
          </a:xfrm>
        </p:spPr>
        <p:txBody>
          <a:bodyPr anchor="ctr">
            <a:normAutofit/>
          </a:bodyPr>
          <a:lstStyle>
            <a:lvl1pPr marL="0" indent="0">
              <a:buNone/>
              <a:defRPr sz="1600" b="1" cap="all">
                <a:solidFill>
                  <a:srgbClr val="87878F"/>
                </a:solidFill>
                <a:latin typeface="+mj-lt"/>
              </a:defRPr>
            </a:lvl1pPr>
          </a:lstStyle>
          <a:p>
            <a:pPr lvl="0"/>
            <a:r>
              <a:rPr lang="fr-FR" dirty="0"/>
              <a:t>CLIQUEZ POUR MODIFIER LES STYLES DU TEXTE DU MASQUE</a:t>
            </a:r>
          </a:p>
        </p:txBody>
      </p:sp>
      <p:sp>
        <p:nvSpPr>
          <p:cNvPr id="11" name="Espace réservé du texte 10"/>
          <p:cNvSpPr>
            <a:spLocks noGrp="1"/>
          </p:cNvSpPr>
          <p:nvPr>
            <p:ph type="body" sz="quarter" idx="11" hasCustomPrompt="1"/>
          </p:nvPr>
        </p:nvSpPr>
        <p:spPr>
          <a:xfrm>
            <a:off x="4824701" y="5481266"/>
            <a:ext cx="4350849" cy="609099"/>
          </a:xfrm>
        </p:spPr>
        <p:txBody>
          <a:bodyPr anchor="t">
            <a:noAutofit/>
          </a:bodyPr>
          <a:lstStyle>
            <a:lvl1pPr marL="0" indent="0">
              <a:buNone/>
              <a:defRPr sz="1800" cap="all">
                <a:solidFill>
                  <a:srgbClr val="E93F6D"/>
                </a:solidFill>
                <a:latin typeface="+mj-lt"/>
              </a:defRPr>
            </a:lvl1pPr>
          </a:lstStyle>
          <a:p>
            <a:pPr lvl="0"/>
            <a:r>
              <a:rPr lang="fr-FR" dirty="0"/>
              <a:t>CLIQUEZ POUR MODIFIER LES STYLES DU TEXTE DU MASQUE</a:t>
            </a:r>
          </a:p>
        </p:txBody>
      </p:sp>
      <p:pic>
        <p:nvPicPr>
          <p:cNvPr id="5" name="Image 4" descr="Couvppt-fev-a.jp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4702715" cy="6858000"/>
          </a:xfrm>
          <a:prstGeom prst="rect">
            <a:avLst/>
          </a:prstGeom>
        </p:spPr>
      </p:pic>
    </p:spTree>
    <p:extLst>
      <p:ext uri="{BB962C8B-B14F-4D97-AF65-F5344CB8AC3E}">
        <p14:creationId xmlns:p14="http://schemas.microsoft.com/office/powerpoint/2010/main" val="121610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sous-partie">
    <p:spTree>
      <p:nvGrpSpPr>
        <p:cNvPr id="1" name=""/>
        <p:cNvGrpSpPr/>
        <p:nvPr/>
      </p:nvGrpSpPr>
      <p:grpSpPr>
        <a:xfrm>
          <a:off x="0" y="0"/>
          <a:ext cx="0" cy="0"/>
          <a:chOff x="0" y="0"/>
          <a:chExt cx="0" cy="0"/>
        </a:xfrm>
      </p:grpSpPr>
      <p:grpSp>
        <p:nvGrpSpPr>
          <p:cNvPr id="7" name="Grouper 6"/>
          <p:cNvGrpSpPr/>
          <p:nvPr userDrawn="1"/>
        </p:nvGrpSpPr>
        <p:grpSpPr>
          <a:xfrm>
            <a:off x="-5788" y="0"/>
            <a:ext cx="2304485" cy="6858000"/>
            <a:chOff x="-5788" y="0"/>
            <a:chExt cx="2304485" cy="6858000"/>
          </a:xfrm>
          <a:solidFill>
            <a:schemeClr val="tx2"/>
          </a:solidFill>
        </p:grpSpPr>
        <p:sp>
          <p:nvSpPr>
            <p:cNvPr id="8" name="Rectangle 7"/>
            <p:cNvSpPr/>
            <p:nvPr userDrawn="1"/>
          </p:nvSpPr>
          <p:spPr>
            <a:xfrm>
              <a:off x="-5788" y="0"/>
              <a:ext cx="2120309" cy="6858000"/>
            </a:xfrm>
            <a:prstGeom prst="rect">
              <a:avLst/>
            </a:prstGeom>
            <a:solidFill>
              <a:srgbClr val="C3C3C8"/>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spcBef>
                  <a:spcPts val="400"/>
                </a:spcBef>
              </a:pPr>
              <a:endParaRPr lang="fr-FR" sz="1400" dirty="0" err="1">
                <a:solidFill>
                  <a:srgbClr val="CD3058"/>
                </a:solidFill>
              </a:endParaRPr>
            </a:p>
          </p:txBody>
        </p:sp>
        <p:sp>
          <p:nvSpPr>
            <p:cNvPr id="9" name="Triangle isocèle 8"/>
            <p:cNvSpPr/>
            <p:nvPr userDrawn="1"/>
          </p:nvSpPr>
          <p:spPr>
            <a:xfrm rot="5400000">
              <a:off x="2033165" y="1906627"/>
              <a:ext cx="346886" cy="184179"/>
            </a:xfrm>
            <a:prstGeom prst="triangle">
              <a:avLst/>
            </a:prstGeom>
            <a:solidFill>
              <a:srgbClr val="C3C3C8"/>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spcBef>
                  <a:spcPts val="400"/>
                </a:spcBef>
              </a:pPr>
              <a:endParaRPr lang="fr-FR" sz="1400" dirty="0" err="1">
                <a:solidFill>
                  <a:srgbClr val="CD3058"/>
                </a:solidFill>
              </a:endParaRPr>
            </a:p>
          </p:txBody>
        </p:sp>
      </p:grpSp>
      <p:sp>
        <p:nvSpPr>
          <p:cNvPr id="2" name="Titre 1"/>
          <p:cNvSpPr>
            <a:spLocks noGrp="1"/>
          </p:cNvSpPr>
          <p:nvPr>
            <p:ph type="title" hasCustomPrompt="1"/>
          </p:nvPr>
        </p:nvSpPr>
        <p:spPr>
          <a:xfrm>
            <a:off x="2340877" y="1664570"/>
            <a:ext cx="6884086" cy="1088332"/>
          </a:xfrm>
        </p:spPr>
        <p:txBody>
          <a:bodyPr anchor="t">
            <a:noAutofit/>
          </a:bodyPr>
          <a:lstStyle>
            <a:lvl1pPr>
              <a:lnSpc>
                <a:spcPts val="3800"/>
              </a:lnSpc>
              <a:defRPr sz="4000" b="0">
                <a:solidFill>
                  <a:srgbClr val="D32E59"/>
                </a:solidFill>
              </a:defRPr>
            </a:lvl1pPr>
          </a:lstStyle>
          <a:p>
            <a:r>
              <a:rPr lang="fr-FR" dirty="0"/>
              <a:t>cliquez et modifiez le titre</a:t>
            </a:r>
          </a:p>
        </p:txBody>
      </p:sp>
      <p:sp>
        <p:nvSpPr>
          <p:cNvPr id="5" name="Espace réservé du texte 6"/>
          <p:cNvSpPr>
            <a:spLocks noGrp="1"/>
          </p:cNvSpPr>
          <p:nvPr>
            <p:ph type="body" sz="quarter" idx="10" hasCustomPrompt="1"/>
          </p:nvPr>
        </p:nvSpPr>
        <p:spPr>
          <a:xfrm>
            <a:off x="2" y="1258339"/>
            <a:ext cx="2158261" cy="1480340"/>
          </a:xfrm>
        </p:spPr>
        <p:txBody>
          <a:bodyPr anchor="ctr">
            <a:normAutofit/>
          </a:bodyPr>
          <a:lstStyle>
            <a:lvl1pPr marL="0" indent="0" algn="ctr">
              <a:buNone/>
              <a:defRPr sz="7000" b="0">
                <a:solidFill>
                  <a:schemeClr val="bg1"/>
                </a:solidFill>
              </a:defRPr>
            </a:lvl1pPr>
          </a:lstStyle>
          <a:p>
            <a:pPr lvl="0"/>
            <a:r>
              <a:rPr lang="fr-FR" dirty="0"/>
              <a:t>#1</a:t>
            </a:r>
          </a:p>
        </p:txBody>
      </p:sp>
      <p:sp>
        <p:nvSpPr>
          <p:cNvPr id="6" name="Espace réservé du contenu 5"/>
          <p:cNvSpPr>
            <a:spLocks noGrp="1"/>
          </p:cNvSpPr>
          <p:nvPr>
            <p:ph sz="quarter" idx="11"/>
          </p:nvPr>
        </p:nvSpPr>
        <p:spPr>
          <a:xfrm>
            <a:off x="2340000" y="2905875"/>
            <a:ext cx="6891338" cy="875111"/>
          </a:xfrm>
        </p:spPr>
        <p:txBody>
          <a:bodyPr>
            <a:noAutofit/>
          </a:bodyPr>
          <a:lstStyle>
            <a:lvl1pPr marL="0" indent="0">
              <a:buNone/>
              <a:defRPr sz="2800" b="0" i="0">
                <a:solidFill>
                  <a:srgbClr val="4F5152"/>
                </a:solidFill>
                <a:latin typeface="Calibri Light"/>
                <a:cs typeface="Calibri Light"/>
              </a:defRPr>
            </a:lvl1pPr>
          </a:lstStyle>
          <a:p>
            <a:pPr lvl="0"/>
            <a:r>
              <a:rPr lang="fr-FR"/>
              <a:t>Modifier les styles du texte du masque</a:t>
            </a:r>
          </a:p>
        </p:txBody>
      </p:sp>
    </p:spTree>
    <p:extLst>
      <p:ext uri="{BB962C8B-B14F-4D97-AF65-F5344CB8AC3E}">
        <p14:creationId xmlns:p14="http://schemas.microsoft.com/office/powerpoint/2010/main" val="899470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e chapeau">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1043" y="363600"/>
            <a:ext cx="8137841" cy="986400"/>
          </a:xfrm>
        </p:spPr>
        <p:txBody>
          <a:bodyPr>
            <a:noAutofit/>
          </a:bodyPr>
          <a:lstStyle>
            <a:lvl1pPr>
              <a:lnSpc>
                <a:spcPct val="90000"/>
              </a:lnSpc>
              <a:defRPr sz="2200" b="1" cap="all">
                <a:solidFill>
                  <a:schemeClr val="tx1"/>
                </a:solidFill>
                <a:latin typeface="+mn-lt"/>
              </a:defRPr>
            </a:lvl1pPr>
          </a:lstStyle>
          <a:p>
            <a:r>
              <a:rPr lang="fr-FR" dirty="0"/>
              <a:t>CLIQUEZ ET MODIFIEZ LE TITRE</a:t>
            </a:r>
            <a:endParaRPr lang="en-US" dirty="0"/>
          </a:p>
        </p:txBody>
      </p:sp>
      <p:sp>
        <p:nvSpPr>
          <p:cNvPr id="3" name="Content Placeholder 2"/>
          <p:cNvSpPr>
            <a:spLocks noGrp="1"/>
          </p:cNvSpPr>
          <p:nvPr>
            <p:ph idx="1" hasCustomPrompt="1"/>
          </p:nvPr>
        </p:nvSpPr>
        <p:spPr>
          <a:xfrm>
            <a:off x="681043" y="2517775"/>
            <a:ext cx="8137841" cy="3659187"/>
          </a:xfrm>
        </p:spPr>
        <p:txBody>
          <a:bodyPr anchor="t">
            <a:noAutofit/>
          </a:bodyPr>
          <a:lstStyle>
            <a:lvl1pPr marL="223824" indent="-223824" algn="just">
              <a:lnSpc>
                <a:spcPct val="100000"/>
              </a:lnSpc>
              <a:spcBef>
                <a:spcPts val="1200"/>
              </a:spcBef>
              <a:buClr>
                <a:srgbClr val="D32E59"/>
              </a:buClr>
              <a:buSzPct val="80000"/>
              <a:buFont typeface="Wingdings 3" panose="05040102010807070707" pitchFamily="18" charset="2"/>
              <a:buChar char=""/>
              <a:defRPr sz="1400">
                <a:solidFill>
                  <a:schemeClr val="tx1"/>
                </a:solidFill>
              </a:defRPr>
            </a:lvl1pPr>
            <a:lvl2pPr algn="just">
              <a:lnSpc>
                <a:spcPct val="100000"/>
              </a:lnSpc>
              <a:spcBef>
                <a:spcPts val="400"/>
              </a:spcBef>
              <a:buClr>
                <a:srgbClr val="D32E59"/>
              </a:buClr>
              <a:defRPr sz="1200">
                <a:solidFill>
                  <a:schemeClr val="tx1"/>
                </a:solidFill>
              </a:defRPr>
            </a:lvl2pPr>
            <a:lvl3pPr marL="977900" indent="-171450" algn="just">
              <a:lnSpc>
                <a:spcPct val="100000"/>
              </a:lnSpc>
              <a:spcBef>
                <a:spcPts val="400"/>
              </a:spcBef>
              <a:buClr>
                <a:srgbClr val="CD3058"/>
              </a:buClr>
              <a:buSzPct val="100000"/>
              <a:buFont typeface="Lucida Grande"/>
              <a:buChar char="▪"/>
              <a:tabLst/>
              <a:defRPr sz="1100">
                <a:solidFill>
                  <a:schemeClr val="tx1"/>
                </a:solidFill>
              </a:defRPr>
            </a:lvl3pPr>
            <a:lvl4pPr marL="1436688" indent="-228600" algn="just">
              <a:lnSpc>
                <a:spcPct val="100000"/>
              </a:lnSpc>
              <a:spcBef>
                <a:spcPts val="400"/>
              </a:spcBef>
              <a:defRPr sz="998">
                <a:solidFill>
                  <a:schemeClr val="tx1"/>
                </a:solidFill>
              </a:defRPr>
            </a:lvl4pPr>
            <a:lvl5pPr>
              <a:defRPr>
                <a:solidFill>
                  <a:schemeClr val="tx1">
                    <a:lumMod val="65000"/>
                    <a:lumOff val="35000"/>
                  </a:schemeClr>
                </a:solidFill>
              </a:defRPr>
            </a:lvl5pPr>
          </a:lstStyle>
          <a:p>
            <a:pPr lvl="0"/>
            <a:r>
              <a:rPr lang="fr-FR" dirty="0"/>
              <a:t> Cliquez pour modifier les styles du texte du masque</a:t>
            </a:r>
          </a:p>
          <a:p>
            <a:pPr lvl="1"/>
            <a:r>
              <a:rPr lang="fr-FR" dirty="0"/>
              <a:t>Deuxième niveau</a:t>
            </a:r>
          </a:p>
          <a:p>
            <a:pPr lvl="2"/>
            <a:r>
              <a:rPr lang="fr-FR" dirty="0"/>
              <a:t>Troisième niveau</a:t>
            </a:r>
          </a:p>
          <a:p>
            <a:pPr lvl="3"/>
            <a:r>
              <a:rPr lang="fr-FR" dirty="0"/>
              <a:t>Quatrième niveau</a:t>
            </a:r>
          </a:p>
        </p:txBody>
      </p:sp>
      <p:sp>
        <p:nvSpPr>
          <p:cNvPr id="4" name="Espace réservé du contenu 4"/>
          <p:cNvSpPr>
            <a:spLocks noGrp="1"/>
          </p:cNvSpPr>
          <p:nvPr>
            <p:ph sz="quarter" idx="10"/>
          </p:nvPr>
        </p:nvSpPr>
        <p:spPr>
          <a:xfrm>
            <a:off x="680992" y="1515630"/>
            <a:ext cx="8138069" cy="846902"/>
          </a:xfrm>
        </p:spPr>
        <p:txBody>
          <a:bodyPr>
            <a:noAutofit/>
          </a:bodyPr>
          <a:lstStyle>
            <a:lvl1pPr marL="0" indent="0">
              <a:lnSpc>
                <a:spcPts val="1800"/>
              </a:lnSpc>
              <a:spcBef>
                <a:spcPts val="0"/>
              </a:spcBef>
              <a:buNone/>
              <a:defRPr sz="1600">
                <a:solidFill>
                  <a:srgbClr val="D32E59"/>
                </a:solidFill>
                <a:latin typeface="Calibri"/>
                <a:cs typeface="Calibri"/>
              </a:defRPr>
            </a:lvl1pPr>
          </a:lstStyle>
          <a:p>
            <a:pPr lvl="0"/>
            <a:r>
              <a:rPr lang="fr-FR"/>
              <a:t>Modifier les styles du texte du masque</a:t>
            </a:r>
          </a:p>
        </p:txBody>
      </p:sp>
    </p:spTree>
    <p:extLst>
      <p:ext uri="{BB962C8B-B14F-4D97-AF65-F5344CB8AC3E}">
        <p14:creationId xmlns:p14="http://schemas.microsoft.com/office/powerpoint/2010/main" val="3868601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e sans chapeau">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1043" y="363600"/>
            <a:ext cx="8137841" cy="986400"/>
          </a:xfrm>
        </p:spPr>
        <p:txBody>
          <a:bodyPr>
            <a:noAutofit/>
          </a:bodyPr>
          <a:lstStyle>
            <a:lvl1pPr>
              <a:lnSpc>
                <a:spcPct val="90000"/>
              </a:lnSpc>
              <a:defRPr sz="2200" b="1" cap="all">
                <a:solidFill>
                  <a:schemeClr val="tx1"/>
                </a:solidFill>
                <a:latin typeface="+mn-lt"/>
              </a:defRPr>
            </a:lvl1pPr>
          </a:lstStyle>
          <a:p>
            <a:r>
              <a:rPr lang="fr-FR" dirty="0"/>
              <a:t>CLIQUEZ ET MODIFIEZ LE TITRE</a:t>
            </a:r>
            <a:endParaRPr lang="en-US" dirty="0"/>
          </a:p>
        </p:txBody>
      </p:sp>
      <p:sp>
        <p:nvSpPr>
          <p:cNvPr id="3" name="Content Placeholder 2"/>
          <p:cNvSpPr>
            <a:spLocks noGrp="1"/>
          </p:cNvSpPr>
          <p:nvPr>
            <p:ph idx="1" hasCustomPrompt="1"/>
          </p:nvPr>
        </p:nvSpPr>
        <p:spPr>
          <a:xfrm>
            <a:off x="681043" y="1514475"/>
            <a:ext cx="8137841" cy="4662487"/>
          </a:xfrm>
        </p:spPr>
        <p:txBody>
          <a:bodyPr anchor="t">
            <a:noAutofit/>
          </a:bodyPr>
          <a:lstStyle>
            <a:lvl1pPr marL="223824" indent="-223824" algn="just">
              <a:lnSpc>
                <a:spcPct val="100000"/>
              </a:lnSpc>
              <a:spcBef>
                <a:spcPts val="1200"/>
              </a:spcBef>
              <a:buClr>
                <a:srgbClr val="D32E59"/>
              </a:buClr>
              <a:buSzPct val="80000"/>
              <a:buFont typeface="Wingdings 3" panose="05040102010807070707" pitchFamily="18" charset="2"/>
              <a:buChar char="}"/>
              <a:defRPr sz="1400">
                <a:solidFill>
                  <a:srgbClr val="3C4646"/>
                </a:solidFill>
              </a:defRPr>
            </a:lvl1pPr>
            <a:lvl2pPr algn="just">
              <a:lnSpc>
                <a:spcPct val="100000"/>
              </a:lnSpc>
              <a:spcBef>
                <a:spcPts val="400"/>
              </a:spcBef>
              <a:buClr>
                <a:srgbClr val="D32E59"/>
              </a:buClr>
              <a:defRPr sz="1200">
                <a:solidFill>
                  <a:srgbClr val="3C4646"/>
                </a:solidFill>
              </a:defRPr>
            </a:lvl2pPr>
            <a:lvl3pPr marL="977900" indent="-171450" algn="just">
              <a:lnSpc>
                <a:spcPct val="100000"/>
              </a:lnSpc>
              <a:spcBef>
                <a:spcPts val="400"/>
              </a:spcBef>
              <a:buClr>
                <a:srgbClr val="CD3058"/>
              </a:buClr>
              <a:buSzPct val="100000"/>
              <a:buFont typeface="Lucida Grande"/>
              <a:buChar char="▪"/>
              <a:tabLst/>
              <a:defRPr sz="1100">
                <a:solidFill>
                  <a:srgbClr val="3C4646"/>
                </a:solidFill>
              </a:defRPr>
            </a:lvl3pPr>
            <a:lvl4pPr marL="1436688" indent="-228600" algn="just">
              <a:lnSpc>
                <a:spcPct val="100000"/>
              </a:lnSpc>
              <a:spcBef>
                <a:spcPts val="400"/>
              </a:spcBef>
              <a:defRPr sz="998">
                <a:solidFill>
                  <a:srgbClr val="3C4646"/>
                </a:solidFill>
              </a:defRPr>
            </a:lvl4pPr>
            <a:lvl5pPr>
              <a:defRPr>
                <a:solidFill>
                  <a:schemeClr val="tx1">
                    <a:lumMod val="65000"/>
                    <a:lumOff val="35000"/>
                  </a:schemeClr>
                </a:solidFill>
              </a:defRPr>
            </a:lvl5pPr>
          </a:lstStyle>
          <a:p>
            <a:pPr lvl="0"/>
            <a:r>
              <a:rPr lang="fr-FR" dirty="0"/>
              <a:t> Cliquez pour modifier les styles du texte du masque</a:t>
            </a:r>
          </a:p>
          <a:p>
            <a:pPr lvl="1"/>
            <a:r>
              <a:rPr lang="fr-FR" dirty="0"/>
              <a:t>Deuxième niveau</a:t>
            </a:r>
          </a:p>
          <a:p>
            <a:pPr lvl="2"/>
            <a:r>
              <a:rPr lang="fr-FR" dirty="0"/>
              <a:t>Troisième niveau</a:t>
            </a:r>
          </a:p>
          <a:p>
            <a:pPr lvl="3"/>
            <a:r>
              <a:rPr lang="fr-FR" dirty="0"/>
              <a:t>Quatrième niveau</a:t>
            </a:r>
          </a:p>
        </p:txBody>
      </p:sp>
    </p:spTree>
    <p:extLst>
      <p:ext uri="{BB962C8B-B14F-4D97-AF65-F5344CB8AC3E}">
        <p14:creationId xmlns:p14="http://schemas.microsoft.com/office/powerpoint/2010/main" val="621605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age de texte sans titre">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683307" y="1514475"/>
            <a:ext cx="8135753" cy="4767401"/>
          </a:xfrm>
        </p:spPr>
        <p:txBody>
          <a:bodyPr anchor="t">
            <a:noAutofit/>
          </a:bodyPr>
          <a:lstStyle>
            <a:lvl1pPr marL="223824" indent="-223824" algn="just">
              <a:lnSpc>
                <a:spcPct val="100000"/>
              </a:lnSpc>
              <a:spcBef>
                <a:spcPts val="1200"/>
              </a:spcBef>
              <a:buClr>
                <a:srgbClr val="D32E59"/>
              </a:buClr>
              <a:buSzPct val="80000"/>
              <a:buFont typeface="Wingdings 3" panose="05040102010807070707" pitchFamily="18" charset="2"/>
              <a:buChar char="}"/>
              <a:defRPr sz="1400">
                <a:solidFill>
                  <a:srgbClr val="3C4646"/>
                </a:solidFill>
              </a:defRPr>
            </a:lvl1pPr>
            <a:lvl2pPr algn="just">
              <a:lnSpc>
                <a:spcPct val="100000"/>
              </a:lnSpc>
              <a:spcBef>
                <a:spcPts val="400"/>
              </a:spcBef>
              <a:buClr>
                <a:srgbClr val="D32E59"/>
              </a:buClr>
              <a:defRPr sz="1200">
                <a:solidFill>
                  <a:srgbClr val="3C4646"/>
                </a:solidFill>
              </a:defRPr>
            </a:lvl2pPr>
            <a:lvl3pPr marL="977900" indent="-171450" algn="just">
              <a:lnSpc>
                <a:spcPct val="100000"/>
              </a:lnSpc>
              <a:spcBef>
                <a:spcPts val="400"/>
              </a:spcBef>
              <a:buClr>
                <a:srgbClr val="D32E59"/>
              </a:buClr>
              <a:buSzPct val="100000"/>
              <a:buFont typeface="Lucida Grande"/>
              <a:buChar char="▪"/>
              <a:tabLst/>
              <a:defRPr sz="1100">
                <a:solidFill>
                  <a:srgbClr val="3C4646"/>
                </a:solidFill>
              </a:defRPr>
            </a:lvl3pPr>
            <a:lvl4pPr marL="1436688" indent="-228600" algn="just">
              <a:lnSpc>
                <a:spcPct val="100000"/>
              </a:lnSpc>
              <a:spcBef>
                <a:spcPts val="400"/>
              </a:spcBef>
              <a:defRPr sz="998">
                <a:solidFill>
                  <a:srgbClr val="3C4646"/>
                </a:solidFill>
              </a:defRPr>
            </a:lvl4pPr>
            <a:lvl5pPr>
              <a:defRPr>
                <a:solidFill>
                  <a:schemeClr val="tx1">
                    <a:lumMod val="65000"/>
                    <a:lumOff val="35000"/>
                  </a:schemeClr>
                </a:solidFill>
              </a:defRPr>
            </a:lvl5pPr>
          </a:lstStyle>
          <a:p>
            <a:pPr lvl="0"/>
            <a:r>
              <a:rPr lang="fr-FR" dirty="0"/>
              <a:t> Cliquez pour modifier les styles du texte du masque</a:t>
            </a:r>
          </a:p>
          <a:p>
            <a:pPr lvl="1"/>
            <a:r>
              <a:rPr lang="fr-FR" dirty="0"/>
              <a:t>Deuxième niveau</a:t>
            </a:r>
          </a:p>
          <a:p>
            <a:pPr lvl="2"/>
            <a:r>
              <a:rPr lang="fr-FR" dirty="0"/>
              <a:t>Troisième niveau</a:t>
            </a:r>
          </a:p>
          <a:p>
            <a:pPr lvl="3"/>
            <a:r>
              <a:rPr lang="fr-FR" dirty="0"/>
              <a:t>Quatrième niveau</a:t>
            </a:r>
          </a:p>
        </p:txBody>
      </p:sp>
      <p:sp>
        <p:nvSpPr>
          <p:cNvPr id="4" name="Espace réservé du contenu 4"/>
          <p:cNvSpPr>
            <a:spLocks noGrp="1"/>
          </p:cNvSpPr>
          <p:nvPr>
            <p:ph sz="quarter" idx="10"/>
          </p:nvPr>
        </p:nvSpPr>
        <p:spPr>
          <a:xfrm>
            <a:off x="680992" y="491361"/>
            <a:ext cx="8138069" cy="846902"/>
          </a:xfrm>
        </p:spPr>
        <p:txBody>
          <a:bodyPr>
            <a:noAutofit/>
          </a:bodyPr>
          <a:lstStyle>
            <a:lvl1pPr marL="0" indent="0">
              <a:lnSpc>
                <a:spcPts val="1800"/>
              </a:lnSpc>
              <a:spcBef>
                <a:spcPts val="0"/>
              </a:spcBef>
              <a:buNone/>
              <a:defRPr sz="1600">
                <a:solidFill>
                  <a:srgbClr val="D32E59"/>
                </a:solidFill>
              </a:defRPr>
            </a:lvl1pPr>
          </a:lstStyle>
          <a:p>
            <a:pPr lvl="0"/>
            <a:r>
              <a:rPr lang="fr-FR"/>
              <a:t>Modifier les styles du texte du masque</a:t>
            </a:r>
          </a:p>
        </p:txBody>
      </p:sp>
    </p:spTree>
    <p:extLst>
      <p:ext uri="{BB962C8B-B14F-4D97-AF65-F5344CB8AC3E}">
        <p14:creationId xmlns:p14="http://schemas.microsoft.com/office/powerpoint/2010/main" val="17803407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e 2 colonne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1043" y="363600"/>
            <a:ext cx="8137841" cy="992658"/>
          </a:xfrm>
        </p:spPr>
        <p:txBody>
          <a:bodyPr>
            <a:noAutofit/>
          </a:bodyPr>
          <a:lstStyle>
            <a:lvl1pPr>
              <a:lnSpc>
                <a:spcPct val="90000"/>
              </a:lnSpc>
              <a:defRPr sz="2200" b="1" cap="all">
                <a:solidFill>
                  <a:schemeClr val="tx1"/>
                </a:solidFill>
                <a:latin typeface="+mn-lt"/>
              </a:defRPr>
            </a:lvl1pPr>
          </a:lstStyle>
          <a:p>
            <a:r>
              <a:rPr lang="fr-FR" dirty="0"/>
              <a:t>CLIQUEZ ET MODIFIEZ LE TITRE</a:t>
            </a:r>
            <a:endParaRPr lang="en-US" dirty="0"/>
          </a:p>
        </p:txBody>
      </p:sp>
      <p:sp>
        <p:nvSpPr>
          <p:cNvPr id="3" name="Content Placeholder 2"/>
          <p:cNvSpPr>
            <a:spLocks noGrp="1"/>
          </p:cNvSpPr>
          <p:nvPr>
            <p:ph idx="1"/>
          </p:nvPr>
        </p:nvSpPr>
        <p:spPr>
          <a:xfrm>
            <a:off x="681044" y="2427321"/>
            <a:ext cx="4035848" cy="4116791"/>
          </a:xfrm>
        </p:spPr>
        <p:txBody>
          <a:bodyPr anchor="t">
            <a:noAutofit/>
          </a:bodyPr>
          <a:lstStyle>
            <a:lvl1pPr marL="223824" indent="-223824">
              <a:lnSpc>
                <a:spcPct val="100000"/>
              </a:lnSpc>
              <a:spcBef>
                <a:spcPts val="1200"/>
              </a:spcBef>
              <a:buClr>
                <a:srgbClr val="CD3058"/>
              </a:buClr>
              <a:buSzPct val="80000"/>
              <a:buFont typeface="Wingdings 3" panose="05040102010807070707" pitchFamily="18" charset="2"/>
              <a:buChar char="}"/>
              <a:defRPr sz="1400">
                <a:solidFill>
                  <a:srgbClr val="3C4646"/>
                </a:solidFill>
              </a:defRPr>
            </a:lvl1pPr>
            <a:lvl2pPr>
              <a:lnSpc>
                <a:spcPct val="100000"/>
              </a:lnSpc>
              <a:spcBef>
                <a:spcPts val="400"/>
              </a:spcBef>
              <a:buClr>
                <a:srgbClr val="CD3058"/>
              </a:buClr>
              <a:defRPr sz="1200">
                <a:solidFill>
                  <a:srgbClr val="3C4646"/>
                </a:solidFill>
              </a:defRPr>
            </a:lvl2pPr>
            <a:lvl3pPr marL="1119119" indent="-223824">
              <a:lnSpc>
                <a:spcPct val="100000"/>
              </a:lnSpc>
              <a:spcBef>
                <a:spcPts val="400"/>
              </a:spcBef>
              <a:buClr>
                <a:srgbClr val="D32E59"/>
              </a:buClr>
              <a:buFont typeface="Lucida Grande"/>
              <a:buChar char="▪"/>
              <a:defRPr sz="1100">
                <a:solidFill>
                  <a:srgbClr val="3C4646"/>
                </a:solidFill>
              </a:defRPr>
            </a:lvl3pPr>
            <a:lvl4pPr>
              <a:lnSpc>
                <a:spcPct val="100000"/>
              </a:lnSpc>
              <a:spcBef>
                <a:spcPts val="400"/>
              </a:spcBef>
              <a:defRPr sz="998">
                <a:solidFill>
                  <a:srgbClr val="3C4646"/>
                </a:solidFill>
              </a:defRPr>
            </a:lvl4pPr>
            <a:lvl5pPr>
              <a:defRPr>
                <a:solidFill>
                  <a:schemeClr val="tx1">
                    <a:lumMod val="65000"/>
                    <a:lumOff val="35000"/>
                  </a:schemeClr>
                </a:solidFill>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p:txBody>
      </p:sp>
      <p:sp>
        <p:nvSpPr>
          <p:cNvPr id="6" name="Content Placeholder 2"/>
          <p:cNvSpPr>
            <a:spLocks noGrp="1"/>
          </p:cNvSpPr>
          <p:nvPr>
            <p:ph idx="11"/>
          </p:nvPr>
        </p:nvSpPr>
        <p:spPr>
          <a:xfrm>
            <a:off x="4783035" y="2427321"/>
            <a:ext cx="4035848" cy="4116791"/>
          </a:xfrm>
        </p:spPr>
        <p:txBody>
          <a:bodyPr anchor="t">
            <a:noAutofit/>
          </a:bodyPr>
          <a:lstStyle>
            <a:lvl1pPr marL="223824" indent="-223824">
              <a:lnSpc>
                <a:spcPct val="100000"/>
              </a:lnSpc>
              <a:spcBef>
                <a:spcPts val="1200"/>
              </a:spcBef>
              <a:buClr>
                <a:srgbClr val="CD3058"/>
              </a:buClr>
              <a:buSzPct val="80000"/>
              <a:buFont typeface="Wingdings 3" panose="05040102010807070707" pitchFamily="18" charset="2"/>
              <a:buChar char="}"/>
              <a:defRPr sz="1400">
                <a:solidFill>
                  <a:srgbClr val="3C4646"/>
                </a:solidFill>
              </a:defRPr>
            </a:lvl1pPr>
            <a:lvl2pPr>
              <a:lnSpc>
                <a:spcPct val="100000"/>
              </a:lnSpc>
              <a:spcBef>
                <a:spcPts val="400"/>
              </a:spcBef>
              <a:buClr>
                <a:srgbClr val="CD3058"/>
              </a:buClr>
              <a:defRPr sz="1200">
                <a:solidFill>
                  <a:srgbClr val="3C4646"/>
                </a:solidFill>
              </a:defRPr>
            </a:lvl2pPr>
            <a:lvl3pPr marL="1119119" indent="-223824">
              <a:lnSpc>
                <a:spcPct val="100000"/>
              </a:lnSpc>
              <a:spcBef>
                <a:spcPts val="400"/>
              </a:spcBef>
              <a:buClr>
                <a:srgbClr val="D32E59"/>
              </a:buClr>
              <a:buFont typeface="Lucida Grande"/>
              <a:buChar char="▪"/>
              <a:defRPr sz="1100">
                <a:solidFill>
                  <a:srgbClr val="3C4646"/>
                </a:solidFill>
              </a:defRPr>
            </a:lvl3pPr>
            <a:lvl4pPr>
              <a:lnSpc>
                <a:spcPct val="100000"/>
              </a:lnSpc>
              <a:spcBef>
                <a:spcPts val="400"/>
              </a:spcBef>
              <a:defRPr sz="998">
                <a:solidFill>
                  <a:srgbClr val="3C4646"/>
                </a:solidFill>
              </a:defRPr>
            </a:lvl4pPr>
            <a:lvl5pPr>
              <a:defRPr>
                <a:solidFill>
                  <a:schemeClr val="tx1">
                    <a:lumMod val="65000"/>
                    <a:lumOff val="35000"/>
                  </a:schemeClr>
                </a:solidFill>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p:txBody>
      </p:sp>
      <p:sp>
        <p:nvSpPr>
          <p:cNvPr id="8" name="Espace réservé du contenu 4"/>
          <p:cNvSpPr>
            <a:spLocks noGrp="1"/>
          </p:cNvSpPr>
          <p:nvPr>
            <p:ph sz="quarter" idx="10"/>
          </p:nvPr>
        </p:nvSpPr>
        <p:spPr>
          <a:xfrm>
            <a:off x="680992" y="1515630"/>
            <a:ext cx="8138069" cy="767021"/>
          </a:xfrm>
        </p:spPr>
        <p:txBody>
          <a:bodyPr>
            <a:noAutofit/>
          </a:bodyPr>
          <a:lstStyle>
            <a:lvl1pPr marL="0" indent="0">
              <a:lnSpc>
                <a:spcPts val="1800"/>
              </a:lnSpc>
              <a:spcBef>
                <a:spcPts val="0"/>
              </a:spcBef>
              <a:buNone/>
              <a:defRPr sz="1600">
                <a:solidFill>
                  <a:srgbClr val="D32E59"/>
                </a:solidFill>
              </a:defRPr>
            </a:lvl1pPr>
          </a:lstStyle>
          <a:p>
            <a:pPr lvl="0"/>
            <a:r>
              <a:rPr lang="fr-FR"/>
              <a:t>Modifier les styles du texte du masque</a:t>
            </a:r>
          </a:p>
        </p:txBody>
      </p:sp>
    </p:spTree>
    <p:extLst>
      <p:ext uri="{BB962C8B-B14F-4D97-AF65-F5344CB8AC3E}">
        <p14:creationId xmlns:p14="http://schemas.microsoft.com/office/powerpoint/2010/main" val="3884468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age 2 blocs haut et ba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1043" y="365134"/>
            <a:ext cx="8137841" cy="985830"/>
          </a:xfrm>
        </p:spPr>
        <p:txBody>
          <a:bodyPr>
            <a:noAutofit/>
          </a:bodyPr>
          <a:lstStyle>
            <a:lvl1pPr>
              <a:lnSpc>
                <a:spcPct val="90000"/>
              </a:lnSpc>
              <a:defRPr sz="2200" b="1" cap="all">
                <a:solidFill>
                  <a:schemeClr val="tx1"/>
                </a:solidFill>
                <a:latin typeface="+mn-lt"/>
              </a:defRPr>
            </a:lvl1pPr>
          </a:lstStyle>
          <a:p>
            <a:r>
              <a:rPr lang="fr-FR" dirty="0"/>
              <a:t>CLIQUEZ ET MODIFIEZ LE TITRE</a:t>
            </a:r>
            <a:endParaRPr lang="en-US" dirty="0"/>
          </a:p>
        </p:txBody>
      </p:sp>
      <p:sp>
        <p:nvSpPr>
          <p:cNvPr id="3" name="Content Placeholder 2"/>
          <p:cNvSpPr>
            <a:spLocks noGrp="1"/>
          </p:cNvSpPr>
          <p:nvPr>
            <p:ph idx="1"/>
          </p:nvPr>
        </p:nvSpPr>
        <p:spPr>
          <a:xfrm>
            <a:off x="681044" y="1504950"/>
            <a:ext cx="8137840" cy="2340328"/>
          </a:xfrm>
        </p:spPr>
        <p:txBody>
          <a:bodyPr anchor="t">
            <a:noAutofit/>
          </a:bodyPr>
          <a:lstStyle>
            <a:lvl1pPr marL="223824" indent="-223824" algn="just">
              <a:lnSpc>
                <a:spcPct val="100000"/>
              </a:lnSpc>
              <a:spcBef>
                <a:spcPts val="1200"/>
              </a:spcBef>
              <a:buClr>
                <a:srgbClr val="D32E59"/>
              </a:buClr>
              <a:buSzPct val="80000"/>
              <a:buFont typeface="Wingdings 3" panose="05040102010807070707" pitchFamily="18" charset="2"/>
              <a:buChar char="}"/>
              <a:defRPr sz="1400">
                <a:solidFill>
                  <a:srgbClr val="3C4646"/>
                </a:solidFill>
              </a:defRPr>
            </a:lvl1pPr>
            <a:lvl2pPr marL="538163" indent="-228600" algn="just">
              <a:lnSpc>
                <a:spcPct val="100000"/>
              </a:lnSpc>
              <a:spcBef>
                <a:spcPts val="400"/>
              </a:spcBef>
              <a:buClr>
                <a:srgbClr val="D32E59"/>
              </a:buClr>
              <a:defRPr sz="1200">
                <a:solidFill>
                  <a:srgbClr val="3C4646"/>
                </a:solidFill>
              </a:defRPr>
            </a:lvl2pPr>
            <a:lvl3pPr marL="898525" indent="-222250" algn="just">
              <a:lnSpc>
                <a:spcPct val="100000"/>
              </a:lnSpc>
              <a:spcBef>
                <a:spcPts val="400"/>
              </a:spcBef>
              <a:buClr>
                <a:srgbClr val="D32E59"/>
              </a:buClr>
              <a:buFont typeface="Lucida Grande"/>
              <a:buChar char="▪"/>
              <a:defRPr sz="1100">
                <a:solidFill>
                  <a:srgbClr val="3C4646"/>
                </a:solidFill>
              </a:defRPr>
            </a:lvl3pPr>
            <a:lvl4pPr marL="1254125" indent="-228600" algn="just">
              <a:lnSpc>
                <a:spcPct val="100000"/>
              </a:lnSpc>
              <a:spcBef>
                <a:spcPts val="400"/>
              </a:spcBef>
              <a:tabLst/>
              <a:defRPr sz="998">
                <a:solidFill>
                  <a:srgbClr val="3C4646"/>
                </a:solidFill>
              </a:defRPr>
            </a:lvl4pPr>
            <a:lvl5pPr>
              <a:defRPr>
                <a:solidFill>
                  <a:schemeClr val="tx1">
                    <a:lumMod val="65000"/>
                    <a:lumOff val="35000"/>
                  </a:schemeClr>
                </a:solidFill>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p:txBody>
      </p:sp>
      <p:sp>
        <p:nvSpPr>
          <p:cNvPr id="6" name="Content Placeholder 2"/>
          <p:cNvSpPr>
            <a:spLocks noGrp="1"/>
          </p:cNvSpPr>
          <p:nvPr>
            <p:ph idx="11"/>
          </p:nvPr>
        </p:nvSpPr>
        <p:spPr>
          <a:xfrm>
            <a:off x="681044" y="4042831"/>
            <a:ext cx="8137839" cy="2340000"/>
          </a:xfrm>
        </p:spPr>
        <p:txBody>
          <a:bodyPr anchor="t">
            <a:noAutofit/>
          </a:bodyPr>
          <a:lstStyle>
            <a:lvl1pPr marL="223824" indent="-223824" algn="just">
              <a:lnSpc>
                <a:spcPct val="100000"/>
              </a:lnSpc>
              <a:spcBef>
                <a:spcPts val="1200"/>
              </a:spcBef>
              <a:buClr>
                <a:srgbClr val="D32E59"/>
              </a:buClr>
              <a:buSzPct val="80000"/>
              <a:buFont typeface="Wingdings 3" panose="05040102010807070707" pitchFamily="18" charset="2"/>
              <a:buChar char="}"/>
              <a:defRPr sz="1400">
                <a:solidFill>
                  <a:srgbClr val="3C4646"/>
                </a:solidFill>
              </a:defRPr>
            </a:lvl1pPr>
            <a:lvl2pPr marL="538163" indent="-228600" algn="just">
              <a:lnSpc>
                <a:spcPct val="100000"/>
              </a:lnSpc>
              <a:spcBef>
                <a:spcPts val="400"/>
              </a:spcBef>
              <a:buClr>
                <a:srgbClr val="D32E59"/>
              </a:buClr>
              <a:defRPr sz="1200">
                <a:solidFill>
                  <a:srgbClr val="3C4646"/>
                </a:solidFill>
              </a:defRPr>
            </a:lvl2pPr>
            <a:lvl3pPr marL="898525" indent="-222250" algn="just">
              <a:lnSpc>
                <a:spcPct val="100000"/>
              </a:lnSpc>
              <a:spcBef>
                <a:spcPts val="400"/>
              </a:spcBef>
              <a:buClr>
                <a:srgbClr val="D32E59"/>
              </a:buClr>
              <a:buFont typeface="Lucida Grande"/>
              <a:buChar char="▪"/>
              <a:defRPr sz="1100">
                <a:solidFill>
                  <a:srgbClr val="3C4646"/>
                </a:solidFill>
              </a:defRPr>
            </a:lvl3pPr>
            <a:lvl4pPr marL="1254125" indent="-228600" algn="just">
              <a:lnSpc>
                <a:spcPct val="100000"/>
              </a:lnSpc>
              <a:spcBef>
                <a:spcPts val="400"/>
              </a:spcBef>
              <a:defRPr sz="998">
                <a:solidFill>
                  <a:srgbClr val="3C4646"/>
                </a:solidFill>
              </a:defRPr>
            </a:lvl4pPr>
            <a:lvl5pPr>
              <a:defRPr>
                <a:solidFill>
                  <a:schemeClr val="tx1">
                    <a:lumMod val="65000"/>
                    <a:lumOff val="35000"/>
                  </a:schemeClr>
                </a:solidFill>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p:txBody>
      </p:sp>
    </p:spTree>
    <p:extLst>
      <p:ext uri="{BB962C8B-B14F-4D97-AF65-F5344CB8AC3E}">
        <p14:creationId xmlns:p14="http://schemas.microsoft.com/office/powerpoint/2010/main" val="93764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 illustration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1043" y="363600"/>
            <a:ext cx="8137841" cy="992658"/>
          </a:xfrm>
        </p:spPr>
        <p:txBody>
          <a:bodyPr>
            <a:noAutofit/>
          </a:bodyPr>
          <a:lstStyle>
            <a:lvl1pPr>
              <a:lnSpc>
                <a:spcPct val="90000"/>
              </a:lnSpc>
              <a:defRPr sz="2200" b="1" cap="all">
                <a:solidFill>
                  <a:schemeClr val="tx1"/>
                </a:solidFill>
                <a:latin typeface="+mn-lt"/>
              </a:defRPr>
            </a:lvl1pPr>
          </a:lstStyle>
          <a:p>
            <a:r>
              <a:rPr lang="fr-FR" dirty="0"/>
              <a:t>CLIQUEZ ET MODIFIEZ LE TITRE</a:t>
            </a:r>
            <a:endParaRPr lang="en-US" dirty="0"/>
          </a:p>
        </p:txBody>
      </p:sp>
      <p:sp>
        <p:nvSpPr>
          <p:cNvPr id="3" name="Content Placeholder 2"/>
          <p:cNvSpPr>
            <a:spLocks noGrp="1"/>
          </p:cNvSpPr>
          <p:nvPr>
            <p:ph idx="1"/>
          </p:nvPr>
        </p:nvSpPr>
        <p:spPr>
          <a:xfrm>
            <a:off x="681045" y="1514475"/>
            <a:ext cx="3995999" cy="2407828"/>
          </a:xfrm>
        </p:spPr>
        <p:txBody>
          <a:bodyPr anchor="t">
            <a:noAutofit/>
          </a:bodyPr>
          <a:lstStyle>
            <a:lvl1pPr marL="223824" indent="-223824">
              <a:lnSpc>
                <a:spcPct val="100000"/>
              </a:lnSpc>
              <a:spcBef>
                <a:spcPts val="1200"/>
              </a:spcBef>
              <a:buClr>
                <a:srgbClr val="CD3058"/>
              </a:buClr>
              <a:buSzPct val="80000"/>
              <a:buFont typeface="Wingdings 3" panose="05040102010807070707" pitchFamily="18" charset="2"/>
              <a:buChar char="}"/>
              <a:defRPr sz="1400">
                <a:solidFill>
                  <a:srgbClr val="3C4646"/>
                </a:solidFill>
              </a:defRPr>
            </a:lvl1pPr>
            <a:lvl2pPr>
              <a:lnSpc>
                <a:spcPct val="100000"/>
              </a:lnSpc>
              <a:spcBef>
                <a:spcPts val="400"/>
              </a:spcBef>
              <a:buClr>
                <a:srgbClr val="CD3058"/>
              </a:buClr>
              <a:defRPr sz="1200">
                <a:solidFill>
                  <a:srgbClr val="3C4646"/>
                </a:solidFill>
              </a:defRPr>
            </a:lvl2pPr>
            <a:lvl3pPr marL="1119119" indent="-223824">
              <a:lnSpc>
                <a:spcPct val="100000"/>
              </a:lnSpc>
              <a:spcBef>
                <a:spcPts val="400"/>
              </a:spcBef>
              <a:buClr>
                <a:srgbClr val="D32E59"/>
              </a:buClr>
              <a:buFont typeface="Lucida Grande"/>
              <a:buChar char="▪"/>
              <a:defRPr sz="1100">
                <a:solidFill>
                  <a:srgbClr val="3C4646"/>
                </a:solidFill>
              </a:defRPr>
            </a:lvl3pPr>
            <a:lvl4pPr>
              <a:lnSpc>
                <a:spcPct val="100000"/>
              </a:lnSpc>
              <a:spcBef>
                <a:spcPts val="400"/>
              </a:spcBef>
              <a:defRPr sz="998">
                <a:solidFill>
                  <a:srgbClr val="3C4646"/>
                </a:solidFill>
              </a:defRPr>
            </a:lvl4pPr>
            <a:lvl5pPr>
              <a:defRPr>
                <a:solidFill>
                  <a:schemeClr val="tx1">
                    <a:lumMod val="65000"/>
                    <a:lumOff val="35000"/>
                  </a:schemeClr>
                </a:solidFill>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p:txBody>
      </p:sp>
      <p:sp>
        <p:nvSpPr>
          <p:cNvPr id="6" name="Content Placeholder 2"/>
          <p:cNvSpPr>
            <a:spLocks noGrp="1"/>
          </p:cNvSpPr>
          <p:nvPr>
            <p:ph idx="11"/>
          </p:nvPr>
        </p:nvSpPr>
        <p:spPr>
          <a:xfrm>
            <a:off x="4823226" y="1514475"/>
            <a:ext cx="3995999" cy="2407828"/>
          </a:xfrm>
        </p:spPr>
        <p:txBody>
          <a:bodyPr anchor="t">
            <a:noAutofit/>
          </a:bodyPr>
          <a:lstStyle>
            <a:lvl1pPr marL="223824" indent="-223824">
              <a:lnSpc>
                <a:spcPct val="100000"/>
              </a:lnSpc>
              <a:spcBef>
                <a:spcPts val="1200"/>
              </a:spcBef>
              <a:buClr>
                <a:srgbClr val="CD3058"/>
              </a:buClr>
              <a:buSzPct val="80000"/>
              <a:buFont typeface="Wingdings 3" panose="05040102010807070707" pitchFamily="18" charset="2"/>
              <a:buChar char="}"/>
              <a:defRPr sz="1400">
                <a:solidFill>
                  <a:srgbClr val="3C4646"/>
                </a:solidFill>
              </a:defRPr>
            </a:lvl1pPr>
            <a:lvl2pPr>
              <a:lnSpc>
                <a:spcPct val="100000"/>
              </a:lnSpc>
              <a:spcBef>
                <a:spcPts val="400"/>
              </a:spcBef>
              <a:buClr>
                <a:srgbClr val="CD3058"/>
              </a:buClr>
              <a:defRPr sz="1200">
                <a:solidFill>
                  <a:srgbClr val="3C4646"/>
                </a:solidFill>
              </a:defRPr>
            </a:lvl2pPr>
            <a:lvl3pPr marL="1119119" indent="-223824">
              <a:lnSpc>
                <a:spcPct val="100000"/>
              </a:lnSpc>
              <a:spcBef>
                <a:spcPts val="400"/>
              </a:spcBef>
              <a:buClr>
                <a:srgbClr val="D32E59"/>
              </a:buClr>
              <a:buFont typeface="Lucida Grande"/>
              <a:buChar char="▪"/>
              <a:defRPr sz="1100">
                <a:solidFill>
                  <a:srgbClr val="3C4646"/>
                </a:solidFill>
              </a:defRPr>
            </a:lvl3pPr>
            <a:lvl4pPr>
              <a:lnSpc>
                <a:spcPct val="100000"/>
              </a:lnSpc>
              <a:spcBef>
                <a:spcPts val="400"/>
              </a:spcBef>
              <a:defRPr sz="998">
                <a:solidFill>
                  <a:srgbClr val="3C4646"/>
                </a:solidFill>
              </a:defRPr>
            </a:lvl4pPr>
            <a:lvl5pPr>
              <a:defRPr>
                <a:solidFill>
                  <a:schemeClr val="tx1">
                    <a:lumMod val="65000"/>
                    <a:lumOff val="35000"/>
                  </a:schemeClr>
                </a:solidFill>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p:txBody>
      </p:sp>
      <p:sp>
        <p:nvSpPr>
          <p:cNvPr id="8" name="Content Placeholder 2"/>
          <p:cNvSpPr>
            <a:spLocks noGrp="1"/>
          </p:cNvSpPr>
          <p:nvPr>
            <p:ph idx="12"/>
          </p:nvPr>
        </p:nvSpPr>
        <p:spPr>
          <a:xfrm>
            <a:off x="681045" y="4110592"/>
            <a:ext cx="3995999" cy="2407828"/>
          </a:xfrm>
        </p:spPr>
        <p:txBody>
          <a:bodyPr anchor="t">
            <a:noAutofit/>
          </a:bodyPr>
          <a:lstStyle>
            <a:lvl1pPr marL="223824" indent="-223824">
              <a:lnSpc>
                <a:spcPct val="100000"/>
              </a:lnSpc>
              <a:spcBef>
                <a:spcPts val="1200"/>
              </a:spcBef>
              <a:buClr>
                <a:srgbClr val="CD3058"/>
              </a:buClr>
              <a:buSzPct val="80000"/>
              <a:buFont typeface="Wingdings 3" panose="05040102010807070707" pitchFamily="18" charset="2"/>
              <a:buChar char="}"/>
              <a:defRPr sz="1400">
                <a:solidFill>
                  <a:srgbClr val="3C4646"/>
                </a:solidFill>
              </a:defRPr>
            </a:lvl1pPr>
            <a:lvl2pPr>
              <a:lnSpc>
                <a:spcPct val="100000"/>
              </a:lnSpc>
              <a:spcBef>
                <a:spcPts val="400"/>
              </a:spcBef>
              <a:buClr>
                <a:srgbClr val="CD3058"/>
              </a:buClr>
              <a:defRPr sz="1200">
                <a:solidFill>
                  <a:srgbClr val="3C4646"/>
                </a:solidFill>
              </a:defRPr>
            </a:lvl2pPr>
            <a:lvl3pPr marL="1119119" indent="-223824">
              <a:lnSpc>
                <a:spcPct val="100000"/>
              </a:lnSpc>
              <a:spcBef>
                <a:spcPts val="400"/>
              </a:spcBef>
              <a:buClr>
                <a:srgbClr val="D32E59"/>
              </a:buClr>
              <a:buFont typeface="Lucida Grande"/>
              <a:buChar char="▪"/>
              <a:defRPr sz="1100">
                <a:solidFill>
                  <a:srgbClr val="3C4646"/>
                </a:solidFill>
              </a:defRPr>
            </a:lvl3pPr>
            <a:lvl4pPr>
              <a:lnSpc>
                <a:spcPct val="100000"/>
              </a:lnSpc>
              <a:spcBef>
                <a:spcPts val="400"/>
              </a:spcBef>
              <a:defRPr sz="998">
                <a:solidFill>
                  <a:srgbClr val="3C4646"/>
                </a:solidFill>
              </a:defRPr>
            </a:lvl4pPr>
            <a:lvl5pPr>
              <a:defRPr>
                <a:solidFill>
                  <a:schemeClr val="tx1">
                    <a:lumMod val="65000"/>
                    <a:lumOff val="35000"/>
                  </a:schemeClr>
                </a:solidFill>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p:txBody>
      </p:sp>
      <p:sp>
        <p:nvSpPr>
          <p:cNvPr id="9" name="Content Placeholder 2"/>
          <p:cNvSpPr>
            <a:spLocks noGrp="1"/>
          </p:cNvSpPr>
          <p:nvPr>
            <p:ph idx="13"/>
          </p:nvPr>
        </p:nvSpPr>
        <p:spPr>
          <a:xfrm>
            <a:off x="4823226" y="4110592"/>
            <a:ext cx="3995999" cy="2407828"/>
          </a:xfrm>
        </p:spPr>
        <p:txBody>
          <a:bodyPr anchor="t">
            <a:noAutofit/>
          </a:bodyPr>
          <a:lstStyle>
            <a:lvl1pPr marL="223824" indent="-223824">
              <a:lnSpc>
                <a:spcPct val="100000"/>
              </a:lnSpc>
              <a:spcBef>
                <a:spcPts val="1200"/>
              </a:spcBef>
              <a:buClr>
                <a:srgbClr val="CD3058"/>
              </a:buClr>
              <a:buSzPct val="80000"/>
              <a:buFont typeface="Wingdings 3" panose="05040102010807070707" pitchFamily="18" charset="2"/>
              <a:buChar char="}"/>
              <a:defRPr sz="1400">
                <a:solidFill>
                  <a:srgbClr val="3C4646"/>
                </a:solidFill>
              </a:defRPr>
            </a:lvl1pPr>
            <a:lvl2pPr>
              <a:lnSpc>
                <a:spcPct val="100000"/>
              </a:lnSpc>
              <a:spcBef>
                <a:spcPts val="400"/>
              </a:spcBef>
              <a:buClr>
                <a:srgbClr val="CD3058"/>
              </a:buClr>
              <a:defRPr sz="1200">
                <a:solidFill>
                  <a:srgbClr val="3C4646"/>
                </a:solidFill>
              </a:defRPr>
            </a:lvl2pPr>
            <a:lvl3pPr marL="1119119" indent="-223824">
              <a:lnSpc>
                <a:spcPct val="100000"/>
              </a:lnSpc>
              <a:spcBef>
                <a:spcPts val="400"/>
              </a:spcBef>
              <a:buClr>
                <a:srgbClr val="D32E59"/>
              </a:buClr>
              <a:buFont typeface="Lucida Grande"/>
              <a:buChar char="▪"/>
              <a:defRPr sz="1100">
                <a:solidFill>
                  <a:srgbClr val="3C4646"/>
                </a:solidFill>
              </a:defRPr>
            </a:lvl3pPr>
            <a:lvl4pPr>
              <a:lnSpc>
                <a:spcPct val="100000"/>
              </a:lnSpc>
              <a:spcBef>
                <a:spcPts val="400"/>
              </a:spcBef>
              <a:defRPr sz="998">
                <a:solidFill>
                  <a:srgbClr val="3C4646"/>
                </a:solidFill>
              </a:defRPr>
            </a:lvl4pPr>
            <a:lvl5pPr>
              <a:defRPr>
                <a:solidFill>
                  <a:schemeClr val="tx1">
                    <a:lumMod val="65000"/>
                    <a:lumOff val="35000"/>
                  </a:schemeClr>
                </a:solidFill>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p:txBody>
      </p:sp>
    </p:spTree>
    <p:extLst>
      <p:ext uri="{BB962C8B-B14F-4D97-AF65-F5344CB8AC3E}">
        <p14:creationId xmlns:p14="http://schemas.microsoft.com/office/powerpoint/2010/main" val="2665629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fr-FR"/>
              <a:t>Cliquez et modifiez le titre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12/2/2020</a:t>
            </a:fld>
            <a:endParaRPr lang="en-US" dirty="0"/>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
        <p:nvSpPr>
          <p:cNvPr id="8" name="Slide Number Placeholder 5"/>
          <p:cNvSpPr txBox="1">
            <a:spLocks/>
          </p:cNvSpPr>
          <p:nvPr userDrawn="1"/>
        </p:nvSpPr>
        <p:spPr>
          <a:xfrm>
            <a:off x="9373783" y="6376701"/>
            <a:ext cx="451836" cy="371566"/>
          </a:xfrm>
          <a:prstGeom prst="rect">
            <a:avLst/>
          </a:prstGeom>
        </p:spPr>
        <p:txBody>
          <a:bodyPr vert="horz" lIns="82953" tIns="41476" rIns="82953" bIns="41476" rtlCol="0" anchor="ctr"/>
          <a:lstStyle>
            <a:defPPr>
              <a:defRPr lang="fr-FR"/>
            </a:defPPr>
            <a:lvl1pPr marL="0" algn="ctr" defTabSz="914400" rtl="0" eaLnBrk="1" latinLnBrk="0" hangingPunct="1">
              <a:defRPr sz="12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0BEB6FF-8604-1A4D-B24E-5ADEA12860A2}" type="slidenum">
              <a:rPr lang="fr-FR" sz="1089" smtClean="0">
                <a:solidFill>
                  <a:schemeClr val="tx1"/>
                </a:solidFill>
              </a:rPr>
              <a:pPr/>
              <a:t>‹#›</a:t>
            </a:fld>
            <a:endParaRPr lang="fr-FR" sz="1089" dirty="0">
              <a:solidFill>
                <a:schemeClr val="tx1"/>
              </a:solidFill>
            </a:endParaRPr>
          </a:p>
        </p:txBody>
      </p:sp>
      <p:pic>
        <p:nvPicPr>
          <p:cNvPr id="10" name="Image 9" descr="syndex_s_office-03.png"/>
          <p:cNvPicPr>
            <a:picLocks noChangeAspect="1"/>
          </p:cNvPicPr>
          <p:nvPr userDrawn="1"/>
        </p:nvPicPr>
        <p:blipFill>
          <a:blip r:embed="rId22">
            <a:extLst>
              <a:ext uri="{28A0092B-C50C-407E-A947-70E740481C1C}">
                <a14:useLocalDpi xmlns:a14="http://schemas.microsoft.com/office/drawing/2010/main" val="0"/>
              </a:ext>
            </a:extLst>
          </a:blip>
          <a:stretch>
            <a:fillRect/>
          </a:stretch>
        </p:blipFill>
        <p:spPr>
          <a:xfrm>
            <a:off x="9383308" y="5798587"/>
            <a:ext cx="418552" cy="522422"/>
          </a:xfrm>
          <a:prstGeom prst="rect">
            <a:avLst/>
          </a:prstGeom>
        </p:spPr>
      </p:pic>
      <p:cxnSp>
        <p:nvCxnSpPr>
          <p:cNvPr id="14" name="Connecteur droit 13"/>
          <p:cNvCxnSpPr/>
          <p:nvPr userDrawn="1"/>
        </p:nvCxnSpPr>
        <p:spPr>
          <a:xfrm>
            <a:off x="9394584" y="5737517"/>
            <a:ext cx="396000" cy="0"/>
          </a:xfrm>
          <a:prstGeom prst="line">
            <a:avLst/>
          </a:prstGeom>
          <a:ln>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10628939"/>
      </p:ext>
    </p:extLst>
  </p:cSld>
  <p:clrMap bg1="lt1" tx1="dk1" bg2="lt2" tx2="dk2" accent1="accent1" accent2="accent2" accent3="accent3" accent4="accent4" accent5="accent5" accent6="accent6" hlink="hlink" folHlink="folHlink"/>
  <p:sldLayoutIdLst>
    <p:sldLayoutId id="2147483737" r:id="rId1"/>
    <p:sldLayoutId id="2147483741" r:id="rId2"/>
    <p:sldLayoutId id="2147483738" r:id="rId3"/>
    <p:sldLayoutId id="2147483744" r:id="rId4"/>
    <p:sldLayoutId id="2147483719" r:id="rId5"/>
    <p:sldLayoutId id="2147483720" r:id="rId6"/>
    <p:sldLayoutId id="2147483742" r:id="rId7"/>
    <p:sldLayoutId id="2147483734" r:id="rId8"/>
    <p:sldLayoutId id="2147483743" r:id="rId9"/>
    <p:sldLayoutId id="2147483746" r:id="rId10"/>
    <p:sldLayoutId id="2147483731" r:id="rId11"/>
    <p:sldLayoutId id="2147483745" r:id="rId12"/>
    <p:sldLayoutId id="2147483733" r:id="rId13"/>
    <p:sldLayoutId id="2147483747" r:id="rId14"/>
    <p:sldLayoutId id="2147483721" r:id="rId15"/>
    <p:sldLayoutId id="2147483736" r:id="rId16"/>
    <p:sldLayoutId id="2147483704" r:id="rId17"/>
    <p:sldLayoutId id="2147483739" r:id="rId18"/>
    <p:sldLayoutId id="2147483735" r:id="rId19"/>
    <p:sldLayoutId id="2147483748" r:id="rId2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824699" y="3171910"/>
            <a:ext cx="4875481" cy="1446390"/>
          </a:xfrm>
        </p:spPr>
        <p:txBody>
          <a:bodyPr>
            <a:normAutofit fontScale="90000"/>
          </a:bodyPr>
          <a:lstStyle/>
          <a:p>
            <a:r>
              <a:rPr lang="fr-FR" dirty="0"/>
              <a:t>The </a:t>
            </a:r>
            <a:r>
              <a:rPr lang="fr-FR" dirty="0" err="1"/>
              <a:t>gender</a:t>
            </a:r>
            <a:r>
              <a:rPr lang="fr-FR" dirty="0"/>
              <a:t> </a:t>
            </a:r>
            <a:r>
              <a:rPr lang="fr-FR" dirty="0" err="1"/>
              <a:t>pay</a:t>
            </a:r>
            <a:r>
              <a:rPr lang="fr-FR" dirty="0"/>
              <a:t> gap in </a:t>
            </a:r>
            <a:r>
              <a:rPr lang="fr-FR" dirty="0" err="1"/>
              <a:t>Romanian</a:t>
            </a:r>
            <a:r>
              <a:rPr lang="fr-FR" dirty="0"/>
              <a:t> </a:t>
            </a:r>
            <a:r>
              <a:rPr lang="fr-FR" dirty="0" err="1"/>
              <a:t>manufacturing</a:t>
            </a:r>
            <a:endParaRPr lang="fr-FR" dirty="0"/>
          </a:p>
        </p:txBody>
      </p:sp>
      <p:sp>
        <p:nvSpPr>
          <p:cNvPr id="5" name="Text Placeholder 4">
            <a:extLst>
              <a:ext uri="{FF2B5EF4-FFF2-40B4-BE49-F238E27FC236}">
                <a16:creationId xmlns:a16="http://schemas.microsoft.com/office/drawing/2014/main" id="{03813A31-053C-46F7-9E8A-99D8615ABC2D}"/>
              </a:ext>
            </a:extLst>
          </p:cNvPr>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2717731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E05C5FC4-4D97-4D60-9C64-9F478E56486C}"/>
              </a:ext>
            </a:extLst>
          </p:cNvPr>
          <p:cNvSpPr>
            <a:spLocks noGrp="1"/>
          </p:cNvSpPr>
          <p:nvPr>
            <p:ph type="title"/>
          </p:nvPr>
        </p:nvSpPr>
        <p:spPr/>
        <p:txBody>
          <a:bodyPr/>
          <a:lstStyle/>
          <a:p>
            <a:r>
              <a:rPr lang="en-US" dirty="0"/>
              <a:t>Gender pay gap higher in manufacturing. Women more vulnerable in the face of economic volatility</a:t>
            </a:r>
          </a:p>
        </p:txBody>
      </p:sp>
      <p:sp>
        <p:nvSpPr>
          <p:cNvPr id="12" name="Content Placeholder 11">
            <a:extLst>
              <a:ext uri="{FF2B5EF4-FFF2-40B4-BE49-F238E27FC236}">
                <a16:creationId xmlns:a16="http://schemas.microsoft.com/office/drawing/2014/main" id="{CD614156-EE82-482F-ACFB-09DBA0BECD1A}"/>
              </a:ext>
            </a:extLst>
          </p:cNvPr>
          <p:cNvSpPr>
            <a:spLocks noGrp="1"/>
          </p:cNvSpPr>
          <p:nvPr>
            <p:ph sz="quarter" idx="10"/>
          </p:nvPr>
        </p:nvSpPr>
        <p:spPr>
          <a:xfrm>
            <a:off x="647428" y="1355508"/>
            <a:ext cx="8138069" cy="1308000"/>
          </a:xfrm>
        </p:spPr>
        <p:txBody>
          <a:bodyPr/>
          <a:lstStyle/>
          <a:p>
            <a:pPr marL="223824" indent="-223824">
              <a:lnSpc>
                <a:spcPct val="100000"/>
              </a:lnSpc>
              <a:spcBef>
                <a:spcPts val="1200"/>
              </a:spcBef>
              <a:buClr>
                <a:srgbClr val="CD3058"/>
              </a:buClr>
              <a:buSzPct val="80000"/>
              <a:buFont typeface="Wingdings 3" panose="05040102010807070707" pitchFamily="18" charset="2"/>
              <a:buChar char="}"/>
            </a:pPr>
            <a:r>
              <a:rPr lang="en-US" sz="1200" dirty="0">
                <a:solidFill>
                  <a:srgbClr val="3C4646"/>
                </a:solidFill>
              </a:rPr>
              <a:t>Long-term trend shows national gender pay gap shrinking slowly. In the past decade, the Great Recession had a negative impact on the national gender pay gap. Recent growth of wages seems to have benefitted men more than women.</a:t>
            </a:r>
          </a:p>
          <a:p>
            <a:pPr marL="223824" indent="-223824">
              <a:lnSpc>
                <a:spcPct val="100000"/>
              </a:lnSpc>
              <a:spcBef>
                <a:spcPts val="1200"/>
              </a:spcBef>
              <a:buClr>
                <a:srgbClr val="CD3058"/>
              </a:buClr>
              <a:buSzPct val="80000"/>
              <a:buFont typeface="Wingdings 3" panose="05040102010807070707" pitchFamily="18" charset="2"/>
              <a:buChar char="}"/>
            </a:pPr>
            <a:r>
              <a:rPr lang="en-US" sz="1200" dirty="0">
                <a:solidFill>
                  <a:srgbClr val="3C4646"/>
                </a:solidFill>
              </a:rPr>
              <a:t>Gender Pay gap is much higher in manufacturing compared to the national economy.</a:t>
            </a:r>
          </a:p>
          <a:p>
            <a:pPr marL="223824" indent="-223824">
              <a:lnSpc>
                <a:spcPct val="100000"/>
              </a:lnSpc>
              <a:spcBef>
                <a:spcPts val="1200"/>
              </a:spcBef>
              <a:buClr>
                <a:srgbClr val="CD3058"/>
              </a:buClr>
              <a:buSzPct val="80000"/>
              <a:buFont typeface="Wingdings 3" panose="05040102010807070707" pitchFamily="18" charset="2"/>
              <a:buChar char="}"/>
            </a:pPr>
            <a:r>
              <a:rPr lang="en-US" sz="1200" dirty="0">
                <a:solidFill>
                  <a:srgbClr val="3C4646"/>
                </a:solidFill>
              </a:rPr>
              <a:t>Share of female employment in manufacturing dropped significantly during the economic transformations of the 2000s. At the level of the national economy, female employment seems to fluctuate with the economic cycle.</a:t>
            </a:r>
          </a:p>
          <a:p>
            <a:endParaRPr lang="en-US" sz="1400" dirty="0"/>
          </a:p>
        </p:txBody>
      </p:sp>
      <p:graphicFrame>
        <p:nvGraphicFramePr>
          <p:cNvPr id="14" name="Content Placeholder 13">
            <a:extLst>
              <a:ext uri="{FF2B5EF4-FFF2-40B4-BE49-F238E27FC236}">
                <a16:creationId xmlns:a16="http://schemas.microsoft.com/office/drawing/2014/main" id="{03490453-8E87-42E6-87F7-B89567B92338}"/>
              </a:ext>
            </a:extLst>
          </p:cNvPr>
          <p:cNvGraphicFramePr>
            <a:graphicFrameLocks noGrp="1"/>
          </p:cNvGraphicFramePr>
          <p:nvPr>
            <p:ph idx="1"/>
            <p:extLst>
              <p:ext uri="{D42A27DB-BD31-4B8C-83A1-F6EECF244321}">
                <p14:modId xmlns:p14="http://schemas.microsoft.com/office/powerpoint/2010/main" val="4144364514"/>
              </p:ext>
            </p:extLst>
          </p:nvPr>
        </p:nvGraphicFramePr>
        <p:xfrm>
          <a:off x="697571" y="2663508"/>
          <a:ext cx="4035425" cy="411638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5" name="Content Placeholder 14">
            <a:extLst>
              <a:ext uri="{FF2B5EF4-FFF2-40B4-BE49-F238E27FC236}">
                <a16:creationId xmlns:a16="http://schemas.microsoft.com/office/drawing/2014/main" id="{44167E3D-D556-423B-B987-34F10149C698}"/>
              </a:ext>
            </a:extLst>
          </p:cNvPr>
          <p:cNvGraphicFramePr>
            <a:graphicFrameLocks noGrp="1"/>
          </p:cNvGraphicFramePr>
          <p:nvPr>
            <p:ph idx="11"/>
            <p:extLst>
              <p:ext uri="{D42A27DB-BD31-4B8C-83A1-F6EECF244321}">
                <p14:modId xmlns:p14="http://schemas.microsoft.com/office/powerpoint/2010/main" val="836839119"/>
              </p:ext>
            </p:extLst>
          </p:nvPr>
        </p:nvGraphicFramePr>
        <p:xfrm>
          <a:off x="4783138" y="2741613"/>
          <a:ext cx="4035425" cy="4116387"/>
        </p:xfrm>
        <a:graphic>
          <a:graphicData uri="http://schemas.openxmlformats.org/drawingml/2006/chart">
            <c:chart xmlns:c="http://schemas.openxmlformats.org/drawingml/2006/chart" xmlns:r="http://schemas.openxmlformats.org/officeDocument/2006/relationships" r:id="rId3"/>
          </a:graphicData>
        </a:graphic>
      </p:graphicFrame>
      <p:sp>
        <p:nvSpPr>
          <p:cNvPr id="16" name="Rectangle 15">
            <a:extLst>
              <a:ext uri="{FF2B5EF4-FFF2-40B4-BE49-F238E27FC236}">
                <a16:creationId xmlns:a16="http://schemas.microsoft.com/office/drawing/2014/main" id="{343E6D83-0092-41BA-96D0-A26CFCC44220}"/>
              </a:ext>
            </a:extLst>
          </p:cNvPr>
          <p:cNvSpPr/>
          <p:nvPr/>
        </p:nvSpPr>
        <p:spPr>
          <a:xfrm>
            <a:off x="4190682" y="6431280"/>
            <a:ext cx="1051560" cy="25908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spcBef>
                <a:spcPts val="400"/>
              </a:spcBef>
            </a:pPr>
            <a:r>
              <a:rPr lang="en-US" sz="600" dirty="0">
                <a:solidFill>
                  <a:schemeClr val="tx1">
                    <a:lumMod val="50000"/>
                  </a:schemeClr>
                </a:solidFill>
              </a:rPr>
              <a:t>Source: National Institute of Statistics</a:t>
            </a:r>
          </a:p>
        </p:txBody>
      </p:sp>
    </p:spTree>
    <p:extLst>
      <p:ext uri="{BB962C8B-B14F-4D97-AF65-F5344CB8AC3E}">
        <p14:creationId xmlns:p14="http://schemas.microsoft.com/office/powerpoint/2010/main" val="11221705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B10CCE-BAB0-4DAC-9146-DA0B14A1FE69}"/>
              </a:ext>
            </a:extLst>
          </p:cNvPr>
          <p:cNvSpPr>
            <a:spLocks noGrp="1"/>
          </p:cNvSpPr>
          <p:nvPr>
            <p:ph type="title"/>
          </p:nvPr>
        </p:nvSpPr>
        <p:spPr/>
        <p:txBody>
          <a:bodyPr/>
          <a:lstStyle/>
          <a:p>
            <a:r>
              <a:rPr lang="en-US" dirty="0"/>
              <a:t>Gender pay gap varies widely from industry to industry…</a:t>
            </a:r>
          </a:p>
        </p:txBody>
      </p:sp>
      <p:sp>
        <p:nvSpPr>
          <p:cNvPr id="5" name="Content Placeholder 4">
            <a:extLst>
              <a:ext uri="{FF2B5EF4-FFF2-40B4-BE49-F238E27FC236}">
                <a16:creationId xmlns:a16="http://schemas.microsoft.com/office/drawing/2014/main" id="{A054F7E0-974F-426F-997C-13ABF3F1AA4D}"/>
              </a:ext>
            </a:extLst>
          </p:cNvPr>
          <p:cNvSpPr>
            <a:spLocks noGrp="1"/>
          </p:cNvSpPr>
          <p:nvPr>
            <p:ph sz="quarter" idx="10"/>
          </p:nvPr>
        </p:nvSpPr>
        <p:spPr>
          <a:xfrm>
            <a:off x="647428" y="1356258"/>
            <a:ext cx="8138069" cy="992658"/>
          </a:xfrm>
        </p:spPr>
        <p:txBody>
          <a:bodyPr/>
          <a:lstStyle/>
          <a:p>
            <a:pPr marL="223824" indent="-223824">
              <a:lnSpc>
                <a:spcPct val="100000"/>
              </a:lnSpc>
              <a:spcBef>
                <a:spcPts val="1200"/>
              </a:spcBef>
              <a:buClr>
                <a:srgbClr val="CD3058"/>
              </a:buClr>
              <a:buSzPct val="80000"/>
              <a:buFont typeface="Wingdings 3" panose="05040102010807070707" pitchFamily="18" charset="2"/>
              <a:buChar char="}"/>
            </a:pPr>
            <a:r>
              <a:rPr lang="en-US" sz="1200" dirty="0">
                <a:solidFill>
                  <a:srgbClr val="3C4646"/>
                </a:solidFill>
              </a:rPr>
              <a:t>The gender pay gap is relatively small in the clothing industry, where male employment is exceptional, pay scales are comparatively flat and men do not have a monopoly on upper management positions.</a:t>
            </a:r>
          </a:p>
          <a:p>
            <a:pPr marL="223824" indent="-223824">
              <a:lnSpc>
                <a:spcPct val="100000"/>
              </a:lnSpc>
              <a:spcBef>
                <a:spcPts val="1200"/>
              </a:spcBef>
              <a:buClr>
                <a:srgbClr val="CD3058"/>
              </a:buClr>
              <a:buSzPct val="80000"/>
              <a:buFont typeface="Wingdings 3" panose="05040102010807070707" pitchFamily="18" charset="2"/>
              <a:buChar char="}"/>
            </a:pPr>
            <a:r>
              <a:rPr lang="en-US" sz="1200" dirty="0">
                <a:solidFill>
                  <a:srgbClr val="3C4646"/>
                </a:solidFill>
              </a:rPr>
              <a:t>In the automotive industry, the gender pay gap is relatively large and has been increasing over time. Here we are dealing with a highly heterogeneous industry, where women are typically employed in low value-added jobs.</a:t>
            </a:r>
          </a:p>
        </p:txBody>
      </p:sp>
      <p:graphicFrame>
        <p:nvGraphicFramePr>
          <p:cNvPr id="7" name="Content Placeholder 6">
            <a:extLst>
              <a:ext uri="{FF2B5EF4-FFF2-40B4-BE49-F238E27FC236}">
                <a16:creationId xmlns:a16="http://schemas.microsoft.com/office/drawing/2014/main" id="{2FC1C52D-4DE0-48B9-8468-A8BA612300BA}"/>
              </a:ext>
            </a:extLst>
          </p:cNvPr>
          <p:cNvGraphicFramePr>
            <a:graphicFrameLocks noGrp="1"/>
          </p:cNvGraphicFramePr>
          <p:nvPr>
            <p:ph idx="1"/>
          </p:nvPr>
        </p:nvGraphicFramePr>
        <p:xfrm>
          <a:off x="681038" y="2427288"/>
          <a:ext cx="4035425" cy="411638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ontent Placeholder 7">
            <a:extLst>
              <a:ext uri="{FF2B5EF4-FFF2-40B4-BE49-F238E27FC236}">
                <a16:creationId xmlns:a16="http://schemas.microsoft.com/office/drawing/2014/main" id="{32ABED26-150F-438C-BD9E-325AD4ADD404}"/>
              </a:ext>
            </a:extLst>
          </p:cNvPr>
          <p:cNvGraphicFramePr>
            <a:graphicFrameLocks noGrp="1"/>
          </p:cNvGraphicFramePr>
          <p:nvPr>
            <p:ph idx="11"/>
            <p:extLst>
              <p:ext uri="{D42A27DB-BD31-4B8C-83A1-F6EECF244321}">
                <p14:modId xmlns:p14="http://schemas.microsoft.com/office/powerpoint/2010/main" val="3994567182"/>
              </p:ext>
            </p:extLst>
          </p:nvPr>
        </p:nvGraphicFramePr>
        <p:xfrm>
          <a:off x="4783138" y="2427288"/>
          <a:ext cx="4035425" cy="411638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20549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AD3BAB-5552-4F61-B4C1-623AE029B099}"/>
              </a:ext>
            </a:extLst>
          </p:cNvPr>
          <p:cNvSpPr>
            <a:spLocks noGrp="1"/>
          </p:cNvSpPr>
          <p:nvPr>
            <p:ph type="title"/>
          </p:nvPr>
        </p:nvSpPr>
        <p:spPr>
          <a:xfrm>
            <a:off x="681043" y="363600"/>
            <a:ext cx="8544463" cy="992658"/>
          </a:xfrm>
        </p:spPr>
        <p:txBody>
          <a:bodyPr/>
          <a:lstStyle/>
          <a:p>
            <a:r>
              <a:rPr lang="en-US" dirty="0"/>
              <a:t>…but instances of equal pay are exceptional even on average</a:t>
            </a:r>
          </a:p>
        </p:txBody>
      </p:sp>
      <p:sp>
        <p:nvSpPr>
          <p:cNvPr id="5" name="Content Placeholder 4">
            <a:extLst>
              <a:ext uri="{FF2B5EF4-FFF2-40B4-BE49-F238E27FC236}">
                <a16:creationId xmlns:a16="http://schemas.microsoft.com/office/drawing/2014/main" id="{E2473D16-C702-4BAF-8421-16133FC8D001}"/>
              </a:ext>
            </a:extLst>
          </p:cNvPr>
          <p:cNvSpPr>
            <a:spLocks noGrp="1"/>
          </p:cNvSpPr>
          <p:nvPr>
            <p:ph sz="quarter" idx="10"/>
          </p:nvPr>
        </p:nvSpPr>
        <p:spPr>
          <a:xfrm>
            <a:off x="680494" y="1210830"/>
            <a:ext cx="8138069" cy="1722870"/>
          </a:xfrm>
        </p:spPr>
        <p:txBody>
          <a:bodyPr/>
          <a:lstStyle/>
          <a:p>
            <a:pPr marL="223824" indent="-223824">
              <a:lnSpc>
                <a:spcPct val="100000"/>
              </a:lnSpc>
              <a:spcBef>
                <a:spcPts val="1200"/>
              </a:spcBef>
              <a:buClr>
                <a:srgbClr val="CD3058"/>
              </a:buClr>
              <a:buSzPct val="80000"/>
              <a:buFont typeface="Wingdings 3" panose="05040102010807070707" pitchFamily="18" charset="2"/>
              <a:buChar char="}"/>
            </a:pPr>
            <a:r>
              <a:rPr lang="en-GB" sz="1200" dirty="0">
                <a:solidFill>
                  <a:srgbClr val="3C4646"/>
                </a:solidFill>
              </a:rPr>
              <a:t>With the exception of the manufacture of coke and refined petroleum products, the gender pay gap is unfavourable to women across the entire manufacturing sector in Romania.</a:t>
            </a:r>
          </a:p>
          <a:p>
            <a:pPr marL="223824" indent="-223824">
              <a:lnSpc>
                <a:spcPct val="100000"/>
              </a:lnSpc>
              <a:spcBef>
                <a:spcPts val="1200"/>
              </a:spcBef>
              <a:buClr>
                <a:srgbClr val="CD3058"/>
              </a:buClr>
              <a:buSzPct val="80000"/>
              <a:buFont typeface="Wingdings 3" panose="05040102010807070707" pitchFamily="18" charset="2"/>
              <a:buChar char="}"/>
            </a:pPr>
            <a:r>
              <a:rPr lang="en-GB" sz="1200" dirty="0">
                <a:solidFill>
                  <a:srgbClr val="3C4646"/>
                </a:solidFill>
              </a:rPr>
              <a:t>Just as with metallurgy, where the gender pay gap has become negligible over the past decade, the manufacture of coke and refined petroleum products is an industry dominated by male employment and where women hold primarily white-collar jobs, which results in a lower average gender pay gap.</a:t>
            </a:r>
          </a:p>
          <a:p>
            <a:pPr marL="223824" indent="-223824">
              <a:lnSpc>
                <a:spcPct val="100000"/>
              </a:lnSpc>
              <a:spcBef>
                <a:spcPts val="1200"/>
              </a:spcBef>
              <a:buClr>
                <a:srgbClr val="CD3058"/>
              </a:buClr>
              <a:buSzPct val="80000"/>
              <a:buFont typeface="Wingdings 3" panose="05040102010807070707" pitchFamily="18" charset="2"/>
              <a:buChar char="}"/>
            </a:pPr>
            <a:r>
              <a:rPr lang="en-GB" sz="1200" dirty="0">
                <a:solidFill>
                  <a:srgbClr val="3C4646"/>
                </a:solidFill>
              </a:rPr>
              <a:t>More detailed figures on these industries are likely to show higher pay inequality between men and women for comparable white-collar jobs.</a:t>
            </a:r>
          </a:p>
        </p:txBody>
      </p:sp>
      <p:graphicFrame>
        <p:nvGraphicFramePr>
          <p:cNvPr id="10" name="Content Placeholder 9">
            <a:extLst>
              <a:ext uri="{FF2B5EF4-FFF2-40B4-BE49-F238E27FC236}">
                <a16:creationId xmlns:a16="http://schemas.microsoft.com/office/drawing/2014/main" id="{31CF4586-DB21-4DAB-9C01-998F2B0C2BB4}"/>
              </a:ext>
            </a:extLst>
          </p:cNvPr>
          <p:cNvGraphicFramePr>
            <a:graphicFrameLocks noGrp="1"/>
          </p:cNvGraphicFramePr>
          <p:nvPr>
            <p:ph idx="1"/>
            <p:extLst>
              <p:ext uri="{D42A27DB-BD31-4B8C-83A1-F6EECF244321}">
                <p14:modId xmlns:p14="http://schemas.microsoft.com/office/powerpoint/2010/main" val="1272884400"/>
              </p:ext>
            </p:extLst>
          </p:nvPr>
        </p:nvGraphicFramePr>
        <p:xfrm>
          <a:off x="681038" y="2987040"/>
          <a:ext cx="4035425" cy="355663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4" name="Content Placeholder 13">
            <a:extLst>
              <a:ext uri="{FF2B5EF4-FFF2-40B4-BE49-F238E27FC236}">
                <a16:creationId xmlns:a16="http://schemas.microsoft.com/office/drawing/2014/main" id="{02BCF0DD-E054-40DB-B17A-55F54CC3E637}"/>
              </a:ext>
            </a:extLst>
          </p:cNvPr>
          <p:cNvGraphicFramePr>
            <a:graphicFrameLocks noGrp="1"/>
          </p:cNvGraphicFramePr>
          <p:nvPr>
            <p:ph idx="11"/>
            <p:extLst>
              <p:ext uri="{D42A27DB-BD31-4B8C-83A1-F6EECF244321}">
                <p14:modId xmlns:p14="http://schemas.microsoft.com/office/powerpoint/2010/main" val="942008076"/>
              </p:ext>
            </p:extLst>
          </p:nvPr>
        </p:nvGraphicFramePr>
        <p:xfrm>
          <a:off x="4783138" y="2987040"/>
          <a:ext cx="4035425" cy="355663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56213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a:extLst>
              <a:ext uri="{FF2B5EF4-FFF2-40B4-BE49-F238E27FC236}">
                <a16:creationId xmlns:a16="http://schemas.microsoft.com/office/drawing/2014/main" id="{8AEFDEE0-6B86-4983-974B-95AAC30B6E5D}"/>
              </a:ext>
            </a:extLst>
          </p:cNvPr>
          <p:cNvGraphicFramePr>
            <a:graphicFrameLocks noGrp="1"/>
          </p:cNvGraphicFramePr>
          <p:nvPr>
            <p:ph idx="1"/>
            <p:extLst>
              <p:ext uri="{D42A27DB-BD31-4B8C-83A1-F6EECF244321}">
                <p14:modId xmlns:p14="http://schemas.microsoft.com/office/powerpoint/2010/main" val="671829335"/>
              </p:ext>
            </p:extLst>
          </p:nvPr>
        </p:nvGraphicFramePr>
        <p:xfrm>
          <a:off x="1447800" y="1315878"/>
          <a:ext cx="6814503" cy="422624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00073396"/>
      </p:ext>
    </p:extLst>
  </p:cSld>
  <p:clrMapOvr>
    <a:masterClrMapping/>
  </p:clrMapOvr>
</p:sld>
</file>

<file path=ppt/theme/theme1.xml><?xml version="1.0" encoding="utf-8"?>
<a:theme xmlns:a="http://schemas.openxmlformats.org/drawingml/2006/main" name="Thème Office">
  <a:themeElements>
    <a:clrScheme name="01-Syndex_nuancier2018">
      <a:dk1>
        <a:srgbClr val="3C4646"/>
      </a:dk1>
      <a:lt1>
        <a:srgbClr val="FFFFFF"/>
      </a:lt1>
      <a:dk2>
        <a:srgbClr val="FFDA00"/>
      </a:dk2>
      <a:lt2>
        <a:srgbClr val="A3C999"/>
      </a:lt2>
      <a:accent1>
        <a:srgbClr val="279D98"/>
      </a:accent1>
      <a:accent2>
        <a:srgbClr val="94C225"/>
      </a:accent2>
      <a:accent3>
        <a:srgbClr val="5D6595"/>
      </a:accent3>
      <a:accent4>
        <a:srgbClr val="6DC8C7"/>
      </a:accent4>
      <a:accent5>
        <a:srgbClr val="3B616B"/>
      </a:accent5>
      <a:accent6>
        <a:srgbClr val="E93F6D"/>
      </a:accent6>
      <a:hlink>
        <a:srgbClr val="3B6B74"/>
      </a:hlink>
      <a:folHlink>
        <a:srgbClr val="87878F"/>
      </a:folHlink>
    </a:clrScheme>
    <a:fontScheme name="Thème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DADADD"/>
        </a:solidFill>
        <a:ln>
          <a:noFill/>
        </a:ln>
      </a:spPr>
      <a:bodyPr rtlCol="0" anchor="ctr"/>
      <a:lstStyle>
        <a:defPPr>
          <a:spcBef>
            <a:spcPts val="400"/>
          </a:spcBef>
          <a:defRPr sz="1400" dirty="0" err="1">
            <a:solidFill>
              <a:srgbClr val="CD3058"/>
            </a:solidFill>
          </a:defRPr>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01_Syndex_Rapport_externe_3" id="{34E3F21D-25EB-0F40-9992-7771ED4F5E89}" vid="{AF5D8754-4599-6B45-945C-1F0D7105AB78}"/>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Bureau">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TotalTime>
  <Words>378</Words>
  <Application>Microsoft Office PowerPoint</Application>
  <PresentationFormat>A4 Paper (210x297 mm)</PresentationFormat>
  <Paragraphs>20</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Braggadocio</vt:lpstr>
      <vt:lpstr>Calibri</vt:lpstr>
      <vt:lpstr>Calibri Light</vt:lpstr>
      <vt:lpstr>Lucida Grande</vt:lpstr>
      <vt:lpstr>Wingdings 3</vt:lpstr>
      <vt:lpstr>Thème Office</vt:lpstr>
      <vt:lpstr>The gender pay gap in Romanian manufacturing</vt:lpstr>
      <vt:lpstr>Gender pay gap higher in manufacturing. Women more vulnerable in the face of economic volatility</vt:lpstr>
      <vt:lpstr>Gender pay gap varies widely from industry to industry…</vt:lpstr>
      <vt:lpstr>…but instances of equal pay are exceptional even on average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impacts du Covid 19 sur les économies européennes    </dc:title>
  <dc:creator>LEFEUVRE Anne-Gaelle</dc:creator>
  <cp:lastModifiedBy>Ștefan Guga</cp:lastModifiedBy>
  <cp:revision>23</cp:revision>
  <dcterms:created xsi:type="dcterms:W3CDTF">2020-09-23T12:09:25Z</dcterms:created>
  <dcterms:modified xsi:type="dcterms:W3CDTF">2020-12-02T16:22:57Z</dcterms:modified>
</cp:coreProperties>
</file>