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7" r:id="rId5"/>
    <p:sldId id="297" r:id="rId6"/>
    <p:sldId id="299" r:id="rId7"/>
    <p:sldId id="30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114" d="100"/>
          <a:sy n="114" d="100"/>
        </p:scale>
        <p:origin x="474"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renzo REPETTI" userId="352dfe3e-b824-4537-908e-096627b30439" providerId="ADAL" clId="{C9259C98-AED7-4427-B9C3-AC25A5F03C6B}"/>
    <pc:docChg chg="undo redo custSel modSld">
      <pc:chgData name="Lorenzo REPETTI" userId="352dfe3e-b824-4537-908e-096627b30439" providerId="ADAL" clId="{C9259C98-AED7-4427-B9C3-AC25A5F03C6B}" dt="2021-01-18T06:33:38.385" v="524" actId="13926"/>
      <pc:docMkLst>
        <pc:docMk/>
      </pc:docMkLst>
      <pc:sldChg chg="modSp mod">
        <pc:chgData name="Lorenzo REPETTI" userId="352dfe3e-b824-4537-908e-096627b30439" providerId="ADAL" clId="{C9259C98-AED7-4427-B9C3-AC25A5F03C6B}" dt="2021-01-04T10:33:18.077" v="15" actId="6549"/>
        <pc:sldMkLst>
          <pc:docMk/>
          <pc:sldMk cId="2436696676" sldId="257"/>
        </pc:sldMkLst>
        <pc:spChg chg="mod">
          <ac:chgData name="Lorenzo REPETTI" userId="352dfe3e-b824-4537-908e-096627b30439" providerId="ADAL" clId="{C9259C98-AED7-4427-B9C3-AC25A5F03C6B}" dt="2021-01-04T10:33:12.277" v="14" actId="27636"/>
          <ac:spMkLst>
            <pc:docMk/>
            <pc:sldMk cId="2436696676" sldId="257"/>
            <ac:spMk id="2" creationId="{9609688D-3B28-5D4D-A17B-09DDF6FBC02E}"/>
          </ac:spMkLst>
        </pc:spChg>
        <pc:spChg chg="mod">
          <ac:chgData name="Lorenzo REPETTI" userId="352dfe3e-b824-4537-908e-096627b30439" providerId="ADAL" clId="{C9259C98-AED7-4427-B9C3-AC25A5F03C6B}" dt="2021-01-04T10:33:18.077" v="15" actId="6549"/>
          <ac:spMkLst>
            <pc:docMk/>
            <pc:sldMk cId="2436696676" sldId="257"/>
            <ac:spMk id="7" creationId="{C189992A-0870-0C4C-936C-C4539C31B42C}"/>
          </ac:spMkLst>
        </pc:spChg>
      </pc:sldChg>
      <pc:sldChg chg="modSp mod">
        <pc:chgData name="Lorenzo REPETTI" userId="352dfe3e-b824-4537-908e-096627b30439" providerId="ADAL" clId="{C9259C98-AED7-4427-B9C3-AC25A5F03C6B}" dt="2021-01-18T06:30:32.786" v="494" actId="20577"/>
        <pc:sldMkLst>
          <pc:docMk/>
          <pc:sldMk cId="2428519241" sldId="299"/>
        </pc:sldMkLst>
        <pc:spChg chg="mod">
          <ac:chgData name="Lorenzo REPETTI" userId="352dfe3e-b824-4537-908e-096627b30439" providerId="ADAL" clId="{C9259C98-AED7-4427-B9C3-AC25A5F03C6B}" dt="2021-01-18T06:30:32.786" v="494" actId="20577"/>
          <ac:spMkLst>
            <pc:docMk/>
            <pc:sldMk cId="2428519241" sldId="299"/>
            <ac:spMk id="3" creationId="{99FDEAC8-E4B6-4B8F-BDDF-76B0FC5A8016}"/>
          </ac:spMkLst>
        </pc:spChg>
      </pc:sldChg>
      <pc:sldChg chg="modSp mod">
        <pc:chgData name="Lorenzo REPETTI" userId="352dfe3e-b824-4537-908e-096627b30439" providerId="ADAL" clId="{C9259C98-AED7-4427-B9C3-AC25A5F03C6B}" dt="2021-01-18T06:33:38.385" v="524" actId="13926"/>
        <pc:sldMkLst>
          <pc:docMk/>
          <pc:sldMk cId="1597719031" sldId="300"/>
        </pc:sldMkLst>
        <pc:spChg chg="mod">
          <ac:chgData name="Lorenzo REPETTI" userId="352dfe3e-b824-4537-908e-096627b30439" providerId="ADAL" clId="{C9259C98-AED7-4427-B9C3-AC25A5F03C6B}" dt="2021-01-18T06:33:38.385" v="524" actId="13926"/>
          <ac:spMkLst>
            <pc:docMk/>
            <pc:sldMk cId="1597719031" sldId="300"/>
            <ac:spMk id="3" creationId="{99FDEAC8-E4B6-4B8F-BDDF-76B0FC5A8016}"/>
          </ac:spMkLst>
        </pc:spChg>
      </pc:sldChg>
    </pc:docChg>
  </pc:docChgLst>
  <pc:docChgLst>
    <pc:chgData name="Lorenzo REPETTI" userId="352dfe3e-b824-4537-908e-096627b30439" providerId="ADAL" clId="{007EB085-2E6B-4334-855F-3259244FA037}"/>
    <pc:docChg chg="modSld">
      <pc:chgData name="Lorenzo REPETTI" userId="352dfe3e-b824-4537-908e-096627b30439" providerId="ADAL" clId="{007EB085-2E6B-4334-855F-3259244FA037}" dt="2021-01-22T07:25:02.330" v="2" actId="13926"/>
      <pc:docMkLst>
        <pc:docMk/>
      </pc:docMkLst>
      <pc:sldChg chg="modSp mod">
        <pc:chgData name="Lorenzo REPETTI" userId="352dfe3e-b824-4537-908e-096627b30439" providerId="ADAL" clId="{007EB085-2E6B-4334-855F-3259244FA037}" dt="2021-01-22T07:24:53.737" v="0" actId="13926"/>
        <pc:sldMkLst>
          <pc:docMk/>
          <pc:sldMk cId="2428519241" sldId="299"/>
        </pc:sldMkLst>
        <pc:spChg chg="mod">
          <ac:chgData name="Lorenzo REPETTI" userId="352dfe3e-b824-4537-908e-096627b30439" providerId="ADAL" clId="{007EB085-2E6B-4334-855F-3259244FA037}" dt="2021-01-22T07:24:53.737" v="0" actId="13926"/>
          <ac:spMkLst>
            <pc:docMk/>
            <pc:sldMk cId="2428519241" sldId="299"/>
            <ac:spMk id="3" creationId="{99FDEAC8-E4B6-4B8F-BDDF-76B0FC5A8016}"/>
          </ac:spMkLst>
        </pc:spChg>
      </pc:sldChg>
      <pc:sldChg chg="modSp mod">
        <pc:chgData name="Lorenzo REPETTI" userId="352dfe3e-b824-4537-908e-096627b30439" providerId="ADAL" clId="{007EB085-2E6B-4334-855F-3259244FA037}" dt="2021-01-22T07:25:02.330" v="2" actId="13926"/>
        <pc:sldMkLst>
          <pc:docMk/>
          <pc:sldMk cId="1597719031" sldId="300"/>
        </pc:sldMkLst>
        <pc:spChg chg="mod">
          <ac:chgData name="Lorenzo REPETTI" userId="352dfe3e-b824-4537-908e-096627b30439" providerId="ADAL" clId="{007EB085-2E6B-4334-855F-3259244FA037}" dt="2021-01-22T07:25:02.330" v="2" actId="13926"/>
          <ac:spMkLst>
            <pc:docMk/>
            <pc:sldMk cId="1597719031" sldId="300"/>
            <ac:spMk id="3" creationId="{99FDEAC8-E4B6-4B8F-BDDF-76B0FC5A8016}"/>
          </ac:spMkLst>
        </pc:spChg>
      </pc:sldChg>
    </pc:docChg>
  </pc:docChgLst>
  <pc:docChgLst>
    <pc:chgData name="Lorenzo REPETTI" userId="352dfe3e-b824-4537-908e-096627b30439" providerId="ADAL" clId="{1BFB98E3-62EA-43F8-BB45-85DDBE89E4D2}"/>
    <pc:docChg chg="undo custSel modSld">
      <pc:chgData name="Lorenzo REPETTI" userId="352dfe3e-b824-4537-908e-096627b30439" providerId="ADAL" clId="{1BFB98E3-62EA-43F8-BB45-85DDBE89E4D2}" dt="2021-01-21T04:18:47.514" v="159" actId="20577"/>
      <pc:docMkLst>
        <pc:docMk/>
      </pc:docMkLst>
      <pc:sldChg chg="modSp mod">
        <pc:chgData name="Lorenzo REPETTI" userId="352dfe3e-b824-4537-908e-096627b30439" providerId="ADAL" clId="{1BFB98E3-62EA-43F8-BB45-85DDBE89E4D2}" dt="2021-01-21T04:18:47.514" v="159" actId="20577"/>
        <pc:sldMkLst>
          <pc:docMk/>
          <pc:sldMk cId="1597719031" sldId="300"/>
        </pc:sldMkLst>
        <pc:spChg chg="mod">
          <ac:chgData name="Lorenzo REPETTI" userId="352dfe3e-b824-4537-908e-096627b30439" providerId="ADAL" clId="{1BFB98E3-62EA-43F8-BB45-85DDBE89E4D2}" dt="2021-01-21T04:18:47.514" v="159" actId="20577"/>
          <ac:spMkLst>
            <pc:docMk/>
            <pc:sldMk cId="1597719031" sldId="300"/>
            <ac:spMk id="3" creationId="{99FDEAC8-E4B6-4B8F-BDDF-76B0FC5A8016}"/>
          </ac:spMkLst>
        </pc:spChg>
      </pc:sldChg>
    </pc:docChg>
  </pc:docChgLst>
  <pc:docChgLst>
    <pc:chgData name="Lorenzo REPETTI" userId="352dfe3e-b824-4537-908e-096627b30439" providerId="ADAL" clId="{B5D6994D-7C10-4D80-94DB-8BCB8ECAFA0C}"/>
    <pc:docChg chg="undo custSel addSld delSld modSld">
      <pc:chgData name="Lorenzo REPETTI" userId="352dfe3e-b824-4537-908e-096627b30439" providerId="ADAL" clId="{B5D6994D-7C10-4D80-94DB-8BCB8ECAFA0C}" dt="2020-12-18T09:44:07.119" v="1080" actId="27636"/>
      <pc:docMkLst>
        <pc:docMk/>
      </pc:docMkLst>
      <pc:sldChg chg="delSp modSp mod">
        <pc:chgData name="Lorenzo REPETTI" userId="352dfe3e-b824-4537-908e-096627b30439" providerId="ADAL" clId="{B5D6994D-7C10-4D80-94DB-8BCB8ECAFA0C}" dt="2020-12-18T09:44:07.119" v="1080" actId="27636"/>
        <pc:sldMkLst>
          <pc:docMk/>
          <pc:sldMk cId="2436696676" sldId="257"/>
        </pc:sldMkLst>
        <pc:spChg chg="mod">
          <ac:chgData name="Lorenzo REPETTI" userId="352dfe3e-b824-4537-908e-096627b30439" providerId="ADAL" clId="{B5D6994D-7C10-4D80-94DB-8BCB8ECAFA0C}" dt="2020-12-18T09:44:07.119" v="1080" actId="27636"/>
          <ac:spMkLst>
            <pc:docMk/>
            <pc:sldMk cId="2436696676" sldId="257"/>
            <ac:spMk id="2" creationId="{9609688D-3B28-5D4D-A17B-09DDF6FBC02E}"/>
          </ac:spMkLst>
        </pc:spChg>
        <pc:spChg chg="del mod">
          <ac:chgData name="Lorenzo REPETTI" userId="352dfe3e-b824-4537-908e-096627b30439" providerId="ADAL" clId="{B5D6994D-7C10-4D80-94DB-8BCB8ECAFA0C}" dt="2020-12-16T12:12:03.388" v="210" actId="21"/>
          <ac:spMkLst>
            <pc:docMk/>
            <pc:sldMk cId="2436696676" sldId="257"/>
            <ac:spMk id="3" creationId="{033CF8FA-FD4B-0D47-BF99-734D89A38003}"/>
          </ac:spMkLst>
        </pc:spChg>
        <pc:spChg chg="mod">
          <ac:chgData name="Lorenzo REPETTI" userId="352dfe3e-b824-4537-908e-096627b30439" providerId="ADAL" clId="{B5D6994D-7C10-4D80-94DB-8BCB8ECAFA0C}" dt="2020-12-16T12:11:46.204" v="209" actId="20577"/>
          <ac:spMkLst>
            <pc:docMk/>
            <pc:sldMk cId="2436696676" sldId="257"/>
            <ac:spMk id="7" creationId="{C189992A-0870-0C4C-936C-C4539C31B42C}"/>
          </ac:spMkLst>
        </pc:spChg>
      </pc:sldChg>
      <pc:sldChg chg="del">
        <pc:chgData name="Lorenzo REPETTI" userId="352dfe3e-b824-4537-908e-096627b30439" providerId="ADAL" clId="{B5D6994D-7C10-4D80-94DB-8BCB8ECAFA0C}" dt="2020-12-16T12:08:47.319" v="25" actId="47"/>
        <pc:sldMkLst>
          <pc:docMk/>
          <pc:sldMk cId="3774886843" sldId="260"/>
        </pc:sldMkLst>
      </pc:sldChg>
      <pc:sldChg chg="modSp del mod">
        <pc:chgData name="Lorenzo REPETTI" userId="352dfe3e-b824-4537-908e-096627b30439" providerId="ADAL" clId="{B5D6994D-7C10-4D80-94DB-8BCB8ECAFA0C}" dt="2020-12-16T12:08:17.874" v="11" actId="47"/>
        <pc:sldMkLst>
          <pc:docMk/>
          <pc:sldMk cId="290053959" sldId="262"/>
        </pc:sldMkLst>
        <pc:spChg chg="mod">
          <ac:chgData name="Lorenzo REPETTI" userId="352dfe3e-b824-4537-908e-096627b30439" providerId="ADAL" clId="{B5D6994D-7C10-4D80-94DB-8BCB8ECAFA0C}" dt="2020-12-16T12:08:03.691" v="8" actId="113"/>
          <ac:spMkLst>
            <pc:docMk/>
            <pc:sldMk cId="290053959" sldId="262"/>
            <ac:spMk id="2" creationId="{2411BA7E-DDC1-FE46-ADC2-9F03C6BD8FE7}"/>
          </ac:spMkLst>
        </pc:spChg>
        <pc:spChg chg="mod">
          <ac:chgData name="Lorenzo REPETTI" userId="352dfe3e-b824-4537-908e-096627b30439" providerId="ADAL" clId="{B5D6994D-7C10-4D80-94DB-8BCB8ECAFA0C}" dt="2020-12-16T12:07:37.863" v="1" actId="21"/>
          <ac:spMkLst>
            <pc:docMk/>
            <pc:sldMk cId="290053959" sldId="262"/>
            <ac:spMk id="3" creationId="{99FDEAC8-E4B6-4B8F-BDDF-76B0FC5A8016}"/>
          </ac:spMkLst>
        </pc:spChg>
      </pc:sldChg>
      <pc:sldChg chg="del">
        <pc:chgData name="Lorenzo REPETTI" userId="352dfe3e-b824-4537-908e-096627b30439" providerId="ADAL" clId="{B5D6994D-7C10-4D80-94DB-8BCB8ECAFA0C}" dt="2020-12-16T13:11:26.423" v="211" actId="47"/>
        <pc:sldMkLst>
          <pc:docMk/>
          <pc:sldMk cId="757753215" sldId="282"/>
        </pc:sldMkLst>
      </pc:sldChg>
      <pc:sldChg chg="del">
        <pc:chgData name="Lorenzo REPETTI" userId="352dfe3e-b824-4537-908e-096627b30439" providerId="ADAL" clId="{B5D6994D-7C10-4D80-94DB-8BCB8ECAFA0C}" dt="2020-12-16T12:08:46.123" v="22" actId="47"/>
        <pc:sldMkLst>
          <pc:docMk/>
          <pc:sldMk cId="3546752120" sldId="283"/>
        </pc:sldMkLst>
      </pc:sldChg>
      <pc:sldChg chg="del">
        <pc:chgData name="Lorenzo REPETTI" userId="352dfe3e-b824-4537-908e-096627b30439" providerId="ADAL" clId="{B5D6994D-7C10-4D80-94DB-8BCB8ECAFA0C}" dt="2020-12-16T12:08:48.407" v="28" actId="47"/>
        <pc:sldMkLst>
          <pc:docMk/>
          <pc:sldMk cId="1747934414" sldId="284"/>
        </pc:sldMkLst>
      </pc:sldChg>
      <pc:sldChg chg="del">
        <pc:chgData name="Lorenzo REPETTI" userId="352dfe3e-b824-4537-908e-096627b30439" providerId="ADAL" clId="{B5D6994D-7C10-4D80-94DB-8BCB8ECAFA0C}" dt="2020-12-16T12:08:48.786" v="29" actId="47"/>
        <pc:sldMkLst>
          <pc:docMk/>
          <pc:sldMk cId="3746835938" sldId="285"/>
        </pc:sldMkLst>
      </pc:sldChg>
      <pc:sldChg chg="del">
        <pc:chgData name="Lorenzo REPETTI" userId="352dfe3e-b824-4537-908e-096627b30439" providerId="ADAL" clId="{B5D6994D-7C10-4D80-94DB-8BCB8ECAFA0C}" dt="2020-12-16T12:08:47.672" v="26" actId="47"/>
        <pc:sldMkLst>
          <pc:docMk/>
          <pc:sldMk cId="595950576" sldId="286"/>
        </pc:sldMkLst>
      </pc:sldChg>
      <pc:sldChg chg="del">
        <pc:chgData name="Lorenzo REPETTI" userId="352dfe3e-b824-4537-908e-096627b30439" providerId="ADAL" clId="{B5D6994D-7C10-4D80-94DB-8BCB8ECAFA0C}" dt="2020-12-16T12:08:46.558" v="23" actId="47"/>
        <pc:sldMkLst>
          <pc:docMk/>
          <pc:sldMk cId="1062370442" sldId="287"/>
        </pc:sldMkLst>
      </pc:sldChg>
      <pc:sldChg chg="del">
        <pc:chgData name="Lorenzo REPETTI" userId="352dfe3e-b824-4537-908e-096627b30439" providerId="ADAL" clId="{B5D6994D-7C10-4D80-94DB-8BCB8ECAFA0C}" dt="2020-12-16T12:08:46.965" v="24" actId="47"/>
        <pc:sldMkLst>
          <pc:docMk/>
          <pc:sldMk cId="1701554041" sldId="289"/>
        </pc:sldMkLst>
      </pc:sldChg>
      <pc:sldChg chg="del">
        <pc:chgData name="Lorenzo REPETTI" userId="352dfe3e-b824-4537-908e-096627b30439" providerId="ADAL" clId="{B5D6994D-7C10-4D80-94DB-8BCB8ECAFA0C}" dt="2020-12-16T12:08:48.062" v="27" actId="47"/>
        <pc:sldMkLst>
          <pc:docMk/>
          <pc:sldMk cId="3665508912" sldId="290"/>
        </pc:sldMkLst>
      </pc:sldChg>
      <pc:sldChg chg="del">
        <pc:chgData name="Lorenzo REPETTI" userId="352dfe3e-b824-4537-908e-096627b30439" providerId="ADAL" clId="{B5D6994D-7C10-4D80-94DB-8BCB8ECAFA0C}" dt="2020-12-16T12:08:49.146" v="30" actId="47"/>
        <pc:sldMkLst>
          <pc:docMk/>
          <pc:sldMk cId="352898270" sldId="291"/>
        </pc:sldMkLst>
      </pc:sldChg>
      <pc:sldChg chg="del">
        <pc:chgData name="Lorenzo REPETTI" userId="352dfe3e-b824-4537-908e-096627b30439" providerId="ADAL" clId="{B5D6994D-7C10-4D80-94DB-8BCB8ECAFA0C}" dt="2020-12-16T12:08:49.938" v="32" actId="47"/>
        <pc:sldMkLst>
          <pc:docMk/>
          <pc:sldMk cId="1248382916" sldId="293"/>
        </pc:sldMkLst>
      </pc:sldChg>
      <pc:sldChg chg="del">
        <pc:chgData name="Lorenzo REPETTI" userId="352dfe3e-b824-4537-908e-096627b30439" providerId="ADAL" clId="{B5D6994D-7C10-4D80-94DB-8BCB8ECAFA0C}" dt="2020-12-16T12:08:45.734" v="21" actId="47"/>
        <pc:sldMkLst>
          <pc:docMk/>
          <pc:sldMk cId="363670437" sldId="294"/>
        </pc:sldMkLst>
      </pc:sldChg>
      <pc:sldChg chg="del">
        <pc:chgData name="Lorenzo REPETTI" userId="352dfe3e-b824-4537-908e-096627b30439" providerId="ADAL" clId="{B5D6994D-7C10-4D80-94DB-8BCB8ECAFA0C}" dt="2020-12-16T12:08:49.548" v="31" actId="47"/>
        <pc:sldMkLst>
          <pc:docMk/>
          <pc:sldMk cId="2462549019" sldId="295"/>
        </pc:sldMkLst>
      </pc:sldChg>
      <pc:sldChg chg="del">
        <pc:chgData name="Lorenzo REPETTI" userId="352dfe3e-b824-4537-908e-096627b30439" providerId="ADAL" clId="{B5D6994D-7C10-4D80-94DB-8BCB8ECAFA0C}" dt="2020-12-16T12:08:50.905" v="33" actId="47"/>
        <pc:sldMkLst>
          <pc:docMk/>
          <pc:sldMk cId="1062883809" sldId="296"/>
        </pc:sldMkLst>
      </pc:sldChg>
      <pc:sldChg chg="modSp add mod">
        <pc:chgData name="Lorenzo REPETTI" userId="352dfe3e-b824-4537-908e-096627b30439" providerId="ADAL" clId="{B5D6994D-7C10-4D80-94DB-8BCB8ECAFA0C}" dt="2020-12-18T09:17:32.033" v="1036" actId="20577"/>
        <pc:sldMkLst>
          <pc:docMk/>
          <pc:sldMk cId="1444455336" sldId="297"/>
        </pc:sldMkLst>
        <pc:spChg chg="mod">
          <ac:chgData name="Lorenzo REPETTI" userId="352dfe3e-b824-4537-908e-096627b30439" providerId="ADAL" clId="{B5D6994D-7C10-4D80-94DB-8BCB8ECAFA0C}" dt="2020-12-16T12:09:36.881" v="40" actId="122"/>
          <ac:spMkLst>
            <pc:docMk/>
            <pc:sldMk cId="1444455336" sldId="297"/>
            <ac:spMk id="2" creationId="{2411BA7E-DDC1-FE46-ADC2-9F03C6BD8FE7}"/>
          </ac:spMkLst>
        </pc:spChg>
        <pc:spChg chg="mod">
          <ac:chgData name="Lorenzo REPETTI" userId="352dfe3e-b824-4537-908e-096627b30439" providerId="ADAL" clId="{B5D6994D-7C10-4D80-94DB-8BCB8ECAFA0C}" dt="2020-12-18T09:17:32.033" v="1036" actId="20577"/>
          <ac:spMkLst>
            <pc:docMk/>
            <pc:sldMk cId="1444455336" sldId="297"/>
            <ac:spMk id="3" creationId="{99FDEAC8-E4B6-4B8F-BDDF-76B0FC5A8016}"/>
          </ac:spMkLst>
        </pc:spChg>
      </pc:sldChg>
      <pc:sldChg chg="add del">
        <pc:chgData name="Lorenzo REPETTI" userId="352dfe3e-b824-4537-908e-096627b30439" providerId="ADAL" clId="{B5D6994D-7C10-4D80-94DB-8BCB8ECAFA0C}" dt="2020-12-16T12:08:45.333" v="20" actId="47"/>
        <pc:sldMkLst>
          <pc:docMk/>
          <pc:sldMk cId="3346362724" sldId="298"/>
        </pc:sldMkLst>
      </pc:sldChg>
      <pc:sldChg chg="modSp add mod">
        <pc:chgData name="Lorenzo REPETTI" userId="352dfe3e-b824-4537-908e-096627b30439" providerId="ADAL" clId="{B5D6994D-7C10-4D80-94DB-8BCB8ECAFA0C}" dt="2020-12-18T09:18:23.562" v="1076" actId="20577"/>
        <pc:sldMkLst>
          <pc:docMk/>
          <pc:sldMk cId="2428519241" sldId="299"/>
        </pc:sldMkLst>
        <pc:spChg chg="mod">
          <ac:chgData name="Lorenzo REPETTI" userId="352dfe3e-b824-4537-908e-096627b30439" providerId="ADAL" clId="{B5D6994D-7C10-4D80-94DB-8BCB8ECAFA0C}" dt="2020-12-16T12:09:40.261" v="41" actId="122"/>
          <ac:spMkLst>
            <pc:docMk/>
            <pc:sldMk cId="2428519241" sldId="299"/>
            <ac:spMk id="2" creationId="{2411BA7E-DDC1-FE46-ADC2-9F03C6BD8FE7}"/>
          </ac:spMkLst>
        </pc:spChg>
        <pc:spChg chg="mod">
          <ac:chgData name="Lorenzo REPETTI" userId="352dfe3e-b824-4537-908e-096627b30439" providerId="ADAL" clId="{B5D6994D-7C10-4D80-94DB-8BCB8ECAFA0C}" dt="2020-12-18T09:18:23.562" v="1076" actId="20577"/>
          <ac:spMkLst>
            <pc:docMk/>
            <pc:sldMk cId="2428519241" sldId="299"/>
            <ac:spMk id="3" creationId="{99FDEAC8-E4B6-4B8F-BDDF-76B0FC5A8016}"/>
          </ac:spMkLst>
        </pc:spChg>
      </pc:sldChg>
      <pc:sldChg chg="modSp add mod">
        <pc:chgData name="Lorenzo REPETTI" userId="352dfe3e-b824-4537-908e-096627b30439" providerId="ADAL" clId="{B5D6994D-7C10-4D80-94DB-8BCB8ECAFA0C}" dt="2020-12-18T09:15:44.993" v="946" actId="20577"/>
        <pc:sldMkLst>
          <pc:docMk/>
          <pc:sldMk cId="1597719031" sldId="300"/>
        </pc:sldMkLst>
        <pc:spChg chg="mod">
          <ac:chgData name="Lorenzo REPETTI" userId="352dfe3e-b824-4537-908e-096627b30439" providerId="ADAL" clId="{B5D6994D-7C10-4D80-94DB-8BCB8ECAFA0C}" dt="2020-12-16T12:09:45.763" v="42" actId="122"/>
          <ac:spMkLst>
            <pc:docMk/>
            <pc:sldMk cId="1597719031" sldId="300"/>
            <ac:spMk id="2" creationId="{2411BA7E-DDC1-FE46-ADC2-9F03C6BD8FE7}"/>
          </ac:spMkLst>
        </pc:spChg>
        <pc:spChg chg="mod">
          <ac:chgData name="Lorenzo REPETTI" userId="352dfe3e-b824-4537-908e-096627b30439" providerId="ADAL" clId="{B5D6994D-7C10-4D80-94DB-8BCB8ECAFA0C}" dt="2020-12-18T09:15:44.993" v="946" actId="20577"/>
          <ac:spMkLst>
            <pc:docMk/>
            <pc:sldMk cId="1597719031" sldId="300"/>
            <ac:spMk id="3" creationId="{99FDEAC8-E4B6-4B8F-BDDF-76B0FC5A8016}"/>
          </ac:spMkLst>
        </pc:spChg>
      </pc:sldChg>
      <pc:sldChg chg="delSp modSp add del mod">
        <pc:chgData name="Lorenzo REPETTI" userId="352dfe3e-b824-4537-908e-096627b30439" providerId="ADAL" clId="{B5D6994D-7C10-4D80-94DB-8BCB8ECAFA0C}" dt="2020-12-16T12:10:46.497" v="56" actId="47"/>
        <pc:sldMkLst>
          <pc:docMk/>
          <pc:sldMk cId="1960002014" sldId="301"/>
        </pc:sldMkLst>
        <pc:spChg chg="del mod">
          <ac:chgData name="Lorenzo REPETTI" userId="352dfe3e-b824-4537-908e-096627b30439" providerId="ADAL" clId="{B5D6994D-7C10-4D80-94DB-8BCB8ECAFA0C}" dt="2020-12-16T12:10:39.715" v="51"/>
          <ac:spMkLst>
            <pc:docMk/>
            <pc:sldMk cId="1960002014" sldId="301"/>
            <ac:spMk id="3" creationId="{99FDEAC8-E4B6-4B8F-BDDF-76B0FC5A8016}"/>
          </ac:spMkLst>
        </pc:spChg>
      </pc:sldChg>
      <pc:sldMasterChg chg="delSldLayout">
        <pc:chgData name="Lorenzo REPETTI" userId="352dfe3e-b824-4537-908e-096627b30439" providerId="ADAL" clId="{B5D6994D-7C10-4D80-94DB-8BCB8ECAFA0C}" dt="2020-12-16T13:11:26.423" v="211" actId="47"/>
        <pc:sldMasterMkLst>
          <pc:docMk/>
          <pc:sldMasterMk cId="1252135458" sldId="2147483660"/>
        </pc:sldMasterMkLst>
        <pc:sldLayoutChg chg="del">
          <pc:chgData name="Lorenzo REPETTI" userId="352dfe3e-b824-4537-908e-096627b30439" providerId="ADAL" clId="{B5D6994D-7C10-4D80-94DB-8BCB8ECAFA0C}" dt="2020-12-16T13:11:26.423" v="211" actId="47"/>
          <pc:sldLayoutMkLst>
            <pc:docMk/>
            <pc:sldMasterMk cId="1252135458" sldId="2147483660"/>
            <pc:sldLayoutMk cId="1174077104" sldId="2147483672"/>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04297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00147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91507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58258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1/22/2021</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51765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79468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7124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08709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29441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1/22/2021</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76344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0597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1/22/2021</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521354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9688D-3B28-5D4D-A17B-09DDF6FBC02E}"/>
              </a:ext>
            </a:extLst>
          </p:cNvPr>
          <p:cNvSpPr>
            <a:spLocks noGrp="1"/>
          </p:cNvSpPr>
          <p:nvPr>
            <p:ph type="ctrTitle"/>
          </p:nvPr>
        </p:nvSpPr>
        <p:spPr>
          <a:xfrm>
            <a:off x="581192" y="1020431"/>
            <a:ext cx="7359138" cy="1798850"/>
          </a:xfrm>
        </p:spPr>
        <p:txBody>
          <a:bodyPr>
            <a:normAutofit/>
          </a:bodyPr>
          <a:lstStyle/>
          <a:p>
            <a:r>
              <a:rPr lang="fr-FR" dirty="0"/>
              <a:t>Directive on </a:t>
            </a:r>
            <a:r>
              <a:rPr lang="fr-FR" dirty="0" err="1"/>
              <a:t>adequate</a:t>
            </a:r>
            <a:r>
              <a:rPr lang="fr-FR" dirty="0"/>
              <a:t> minimum </a:t>
            </a:r>
            <a:r>
              <a:rPr lang="fr-FR" dirty="0" err="1"/>
              <a:t>wages</a:t>
            </a:r>
            <a:r>
              <a:rPr lang="fr-FR" dirty="0"/>
              <a:t> in the eu </a:t>
            </a:r>
            <a:br>
              <a:rPr lang="fr-FR" dirty="0"/>
            </a:br>
            <a:r>
              <a:rPr lang="fr-FR" dirty="0" err="1"/>
              <a:t>priorities</a:t>
            </a:r>
            <a:endParaRPr lang="en-US" dirty="0"/>
          </a:p>
        </p:txBody>
      </p:sp>
      <p:pic>
        <p:nvPicPr>
          <p:cNvPr id="6" name="Picture 5" descr="A close up of a sign&#10;&#10;Description automatically generated">
            <a:extLst>
              <a:ext uri="{FF2B5EF4-FFF2-40B4-BE49-F238E27FC236}">
                <a16:creationId xmlns:a16="http://schemas.microsoft.com/office/drawing/2014/main" id="{A86CD7DD-6204-5E45-8CC7-EB3CCDEA9C2C}"/>
              </a:ext>
            </a:extLst>
          </p:cNvPr>
          <p:cNvPicPr>
            <a:picLocks noChangeAspect="1"/>
          </p:cNvPicPr>
          <p:nvPr/>
        </p:nvPicPr>
        <p:blipFill>
          <a:blip r:embed="rId2"/>
          <a:stretch>
            <a:fillRect/>
          </a:stretch>
        </p:blipFill>
        <p:spPr>
          <a:xfrm>
            <a:off x="8088904" y="910061"/>
            <a:ext cx="3634411" cy="1798850"/>
          </a:xfrm>
          <a:prstGeom prst="rect">
            <a:avLst/>
          </a:prstGeom>
        </p:spPr>
      </p:pic>
      <p:sp>
        <p:nvSpPr>
          <p:cNvPr id="7" name="Subtitle 2">
            <a:extLst>
              <a:ext uri="{FF2B5EF4-FFF2-40B4-BE49-F238E27FC236}">
                <a16:creationId xmlns:a16="http://schemas.microsoft.com/office/drawing/2014/main" id="{C189992A-0870-0C4C-936C-C4539C31B42C}"/>
              </a:ext>
            </a:extLst>
          </p:cNvPr>
          <p:cNvSpPr txBox="1">
            <a:spLocks/>
          </p:cNvSpPr>
          <p:nvPr/>
        </p:nvSpPr>
        <p:spPr>
          <a:xfrm>
            <a:off x="8155876" y="5066951"/>
            <a:ext cx="3318196" cy="1243494"/>
          </a:xfrm>
          <a:prstGeom prst="rect">
            <a:avLst/>
          </a:prstGeom>
        </p:spPr>
        <p:txBody>
          <a:bodyPr vert="horz" lIns="91440" tIns="45720" rIns="91440" bIns="45720" rtlCol="0" anchor="t">
            <a:normAutofit/>
          </a:bodyPr>
          <a:lstStyle>
            <a:lvl1pPr marL="0" indent="0" algn="l"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cap="all">
                <a:solidFill>
                  <a:schemeClr val="accent2"/>
                </a:solidFill>
                <a:latin typeface="+mn-lt"/>
                <a:ea typeface="+mn-ea"/>
                <a:cs typeface="+mn-cs"/>
              </a:defRPr>
            </a:lvl1pPr>
            <a:lvl2pPr marL="457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ct val="20000"/>
              </a:spcBef>
              <a:spcAft>
                <a:spcPts val="600"/>
              </a:spcAft>
              <a:buClr>
                <a:schemeClr val="accent2"/>
              </a:buClr>
              <a:buSzPct val="92000"/>
              <a:buFont typeface="Wingdings 2" panose="05020102010507070707" pitchFamily="18" charset="2"/>
              <a:buNone/>
              <a:defRPr sz="12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ct val="20000"/>
              </a:spcBef>
              <a:spcAft>
                <a:spcPts val="600"/>
              </a:spcAft>
              <a:buClr>
                <a:srgbClr val="7F1A23"/>
              </a:buClr>
              <a:buSzPct val="92000"/>
              <a:buFont typeface="Wingdings 2" panose="05020102010507070707" pitchFamily="18" charset="2"/>
              <a:buNone/>
              <a:tabLst/>
              <a:defRPr/>
            </a:pPr>
            <a:endParaRPr kumimoji="0" lang="en-US" sz="1600" b="0" i="0" u="none" strike="noStrike" kern="1200" cap="all" spc="0" normalizeH="0" baseline="0" noProof="0" dirty="0">
              <a:ln>
                <a:noFill/>
              </a:ln>
              <a:solidFill>
                <a:srgbClr val="FFFFFF"/>
              </a:solidFill>
              <a:effectLst/>
              <a:uLnTx/>
              <a:uFillTx/>
              <a:latin typeface="Gill Sans MT" panose="020B0502020104020203"/>
              <a:ea typeface="+mn-ea"/>
              <a:cs typeface="+mn-cs"/>
            </a:endParaRPr>
          </a:p>
        </p:txBody>
      </p:sp>
    </p:spTree>
    <p:extLst>
      <p:ext uri="{BB962C8B-B14F-4D97-AF65-F5344CB8AC3E}">
        <p14:creationId xmlns:p14="http://schemas.microsoft.com/office/powerpoint/2010/main" val="2436696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1BA7E-DDC1-FE46-ADC2-9F03C6BD8FE7}"/>
              </a:ext>
            </a:extLst>
          </p:cNvPr>
          <p:cNvSpPr txBox="1">
            <a:spLocks/>
          </p:cNvSpPr>
          <p:nvPr/>
        </p:nvSpPr>
        <p:spPr>
          <a:xfrm>
            <a:off x="478321" y="688829"/>
            <a:ext cx="10993549" cy="591331"/>
          </a:xfrm>
          <a:prstGeom prst="rect">
            <a:avLst/>
          </a:prstGeom>
        </p:spPr>
        <p:txBody>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107000"/>
              </a:lnSpc>
              <a:spcAft>
                <a:spcPts val="800"/>
              </a:spcAft>
            </a:pPr>
            <a:r>
              <a:rPr lang="en-GB" sz="20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Priority 1: Protecting against unintended consequences and detrimental impact</a:t>
            </a:r>
            <a:endParaRPr lang="en-GB"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8E3B1E23-F0E5-3145-A4FA-782C5631EB0C}"/>
              </a:ext>
            </a:extLst>
          </p:cNvPr>
          <p:cNvPicPr>
            <a:picLocks noChangeAspect="1"/>
          </p:cNvPicPr>
          <p:nvPr/>
        </p:nvPicPr>
        <p:blipFill>
          <a:blip r:embed="rId2"/>
          <a:stretch>
            <a:fillRect/>
          </a:stretch>
        </p:blipFill>
        <p:spPr>
          <a:xfrm>
            <a:off x="10644188" y="5370763"/>
            <a:ext cx="1228725" cy="1185612"/>
          </a:xfrm>
          <a:prstGeom prst="rect">
            <a:avLst/>
          </a:prstGeom>
        </p:spPr>
      </p:pic>
      <p:sp>
        <p:nvSpPr>
          <p:cNvPr id="3" name="TextBox 2">
            <a:extLst>
              <a:ext uri="{FF2B5EF4-FFF2-40B4-BE49-F238E27FC236}">
                <a16:creationId xmlns:a16="http://schemas.microsoft.com/office/drawing/2014/main" id="{99FDEAC8-E4B6-4B8F-BDDF-76B0FC5A8016}"/>
              </a:ext>
            </a:extLst>
          </p:cNvPr>
          <p:cNvSpPr txBox="1"/>
          <p:nvPr/>
        </p:nvSpPr>
        <p:spPr>
          <a:xfrm>
            <a:off x="478321" y="1280160"/>
            <a:ext cx="11601974" cy="3852145"/>
          </a:xfrm>
          <a:prstGeom prst="rect">
            <a:avLst/>
          </a:prstGeom>
          <a:noFill/>
        </p:spPr>
        <p:txBody>
          <a:bodyPr wrap="square" rtlCol="0">
            <a:spAutoFit/>
          </a:bodyPr>
          <a:lstStyle/>
          <a:p>
            <a:pPr marL="342900" lvl="0" indent="-342900" algn="just">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Amend the definition of “collective bargaining”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Replace “workers organisations” with “trade unions” in the definition of collective bargaining. It is unacceptable if Member States replace trade unions with works councils. </a:t>
            </a:r>
          </a:p>
          <a:p>
            <a:pPr marL="342900" lvl="0" indent="-342900" algn="just">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Amend the monitoring mechanism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Ensure that there is no obligation for all Member States to record / require the publication of collective agreements which are not universally applicable. </a:t>
            </a:r>
          </a:p>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Ensure that the monitoring mechanism foresees the participation of social partners. </a:t>
            </a:r>
          </a:p>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Ensure that the monitoring mechanism aims at ensuring the respect of the objectives of the Directive, i.e. at guaranteeing that statutory minimum wages are adequate and that collective bargaining coverage increases and </a:t>
            </a:r>
            <a:r>
              <a:rPr lang="en-GB" sz="1800" b="1" dirty="0">
                <a:effectLst/>
                <a:latin typeface="Calibri" panose="020F0502020204030204" pitchFamily="34" charset="0"/>
                <a:ea typeface="Calibri" panose="020F0502020204030204" pitchFamily="34" charset="0"/>
                <a:cs typeface="Times New Roman" panose="02020603050405020304" pitchFamily="18" charset="0"/>
              </a:rPr>
              <a:t>the </a:t>
            </a:r>
            <a:r>
              <a:rPr lang="en-GB" sz="1800" b="1" u="sng" dirty="0">
                <a:effectLst/>
                <a:latin typeface="Calibri" panose="020F0502020204030204" pitchFamily="34" charset="0"/>
                <a:ea typeface="Calibri" panose="020F0502020204030204" pitchFamily="34" charset="0"/>
                <a:cs typeface="Times New Roman" panose="02020603050405020304" pitchFamily="18" charset="0"/>
              </a:rPr>
              <a:t>right</a:t>
            </a:r>
            <a:r>
              <a:rPr lang="en-GB" sz="1800" b="1" dirty="0">
                <a:effectLst/>
                <a:latin typeface="Calibri" panose="020F0502020204030204" pitchFamily="34" charset="0"/>
                <a:ea typeface="Calibri" panose="020F0502020204030204" pitchFamily="34" charset="0"/>
                <a:cs typeface="Times New Roman" panose="02020603050405020304" pitchFamily="18" charset="0"/>
              </a:rPr>
              <a:t> to collective bargaining</a:t>
            </a:r>
            <a:r>
              <a:rPr lang="en-GB" sz="1800" dirty="0">
                <a:effectLst/>
                <a:latin typeface="Calibri" panose="020F0502020204030204" pitchFamily="34" charset="0"/>
                <a:ea typeface="Calibri" panose="020F0502020204030204" pitchFamily="34" charset="0"/>
                <a:cs typeface="Times New Roman" panose="02020603050405020304" pitchFamily="18" charset="0"/>
              </a:rPr>
              <a:t> is respected (i.e. the monitoring mechanism cannot be used to push wages down or to undermine collective bargaining).</a:t>
            </a:r>
          </a:p>
        </p:txBody>
      </p:sp>
    </p:spTree>
    <p:extLst>
      <p:ext uri="{BB962C8B-B14F-4D97-AF65-F5344CB8AC3E}">
        <p14:creationId xmlns:p14="http://schemas.microsoft.com/office/powerpoint/2010/main" val="14444553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1BA7E-DDC1-FE46-ADC2-9F03C6BD8FE7}"/>
              </a:ext>
            </a:extLst>
          </p:cNvPr>
          <p:cNvSpPr txBox="1">
            <a:spLocks/>
          </p:cNvSpPr>
          <p:nvPr/>
        </p:nvSpPr>
        <p:spPr>
          <a:xfrm>
            <a:off x="478321" y="688829"/>
            <a:ext cx="10993549" cy="591331"/>
          </a:xfrm>
          <a:prstGeom prst="rect">
            <a:avLst/>
          </a:prstGeom>
        </p:spPr>
        <p:txBody>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107000"/>
              </a:lnSpc>
              <a:spcAft>
                <a:spcPts val="800"/>
              </a:spcAft>
            </a:pPr>
            <a:r>
              <a:rPr lang="en-GB" sz="20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Priority 1: Protecting against unintended consequences and detrimental impact</a:t>
            </a:r>
            <a:endParaRPr lang="en-GB" sz="2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8E3B1E23-F0E5-3145-A4FA-782C5631EB0C}"/>
              </a:ext>
            </a:extLst>
          </p:cNvPr>
          <p:cNvPicPr>
            <a:picLocks noChangeAspect="1"/>
          </p:cNvPicPr>
          <p:nvPr/>
        </p:nvPicPr>
        <p:blipFill>
          <a:blip r:embed="rId2"/>
          <a:stretch>
            <a:fillRect/>
          </a:stretch>
        </p:blipFill>
        <p:spPr>
          <a:xfrm>
            <a:off x="10644188" y="5370763"/>
            <a:ext cx="1228725" cy="1185612"/>
          </a:xfrm>
          <a:prstGeom prst="rect">
            <a:avLst/>
          </a:prstGeom>
        </p:spPr>
      </p:pic>
      <p:sp>
        <p:nvSpPr>
          <p:cNvPr id="3" name="TextBox 2">
            <a:extLst>
              <a:ext uri="{FF2B5EF4-FFF2-40B4-BE49-F238E27FC236}">
                <a16:creationId xmlns:a16="http://schemas.microsoft.com/office/drawing/2014/main" id="{99FDEAC8-E4B6-4B8F-BDDF-76B0FC5A8016}"/>
              </a:ext>
            </a:extLst>
          </p:cNvPr>
          <p:cNvSpPr txBox="1"/>
          <p:nvPr/>
        </p:nvSpPr>
        <p:spPr>
          <a:xfrm>
            <a:off x="478321" y="1280160"/>
            <a:ext cx="11601974" cy="4650056"/>
          </a:xfrm>
          <a:prstGeom prst="rect">
            <a:avLst/>
          </a:prstGeom>
          <a:noFill/>
        </p:spPr>
        <p:txBody>
          <a:bodyPr wrap="square" rtlCol="0">
            <a:spAutoFit/>
          </a:bodyPr>
          <a:lstStyle/>
          <a:p>
            <a:pPr marL="342900" lvl="0" indent="-342900" algn="just">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Amend Article 4 on the promotion of collective bargaining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Guarantee that the objectives of Par 1 and 2 are to increase collective bargaining coverage and to ensure the respect of the right to collective bargaining.  </a:t>
            </a:r>
          </a:p>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Ensure that the framework of enabling conditions is such that the national action plans can have real improvements (really contribute to increase collective bargaining coverage). </a:t>
            </a:r>
          </a:p>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Include provisions against union busting. </a:t>
            </a:r>
          </a:p>
          <a:p>
            <a:pPr marL="342900" lvl="0" indent="-342900" algn="just">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Amend the criteria in Article 5</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Delete “productivity” from the criteria. </a:t>
            </a:r>
          </a:p>
          <a:p>
            <a:pPr marL="342900" lvl="0" indent="-342900" algn="just">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Amend Article 1 to ensure the respect the different wage setting systems</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Ensure that the Directive respects the different wage setting systems, for Member States where both statutory minimum wages and collective bargaining systems operate and for Member States where wages are defined only through collective bargaining. At the same time, ensure that the provision which clarifies that no Member States are obliged to introduce a statutory minimum wage is maintained.</a:t>
            </a:r>
          </a:p>
        </p:txBody>
      </p:sp>
    </p:spTree>
    <p:extLst>
      <p:ext uri="{BB962C8B-B14F-4D97-AF65-F5344CB8AC3E}">
        <p14:creationId xmlns:p14="http://schemas.microsoft.com/office/powerpoint/2010/main" val="24285192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1BA7E-DDC1-FE46-ADC2-9F03C6BD8FE7}"/>
              </a:ext>
            </a:extLst>
          </p:cNvPr>
          <p:cNvSpPr txBox="1">
            <a:spLocks/>
          </p:cNvSpPr>
          <p:nvPr/>
        </p:nvSpPr>
        <p:spPr>
          <a:xfrm>
            <a:off x="478321" y="688829"/>
            <a:ext cx="10993549" cy="591331"/>
          </a:xfrm>
          <a:prstGeom prst="rect">
            <a:avLst/>
          </a:prstGeom>
        </p:spPr>
        <p:txBody>
          <a:bodyPr/>
          <a:lst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107000"/>
              </a:lnSpc>
              <a:spcAft>
                <a:spcPts val="800"/>
              </a:spcAft>
            </a:pPr>
            <a:r>
              <a:rPr lang="en-GB" sz="2000" b="1" u="sng"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Priority 2: Ensuring the Directive lives up to its stated aims </a:t>
            </a:r>
          </a:p>
        </p:txBody>
      </p:sp>
      <p:pic>
        <p:nvPicPr>
          <p:cNvPr id="5" name="Picture 4">
            <a:extLst>
              <a:ext uri="{FF2B5EF4-FFF2-40B4-BE49-F238E27FC236}">
                <a16:creationId xmlns:a16="http://schemas.microsoft.com/office/drawing/2014/main" id="{8E3B1E23-F0E5-3145-A4FA-782C5631EB0C}"/>
              </a:ext>
            </a:extLst>
          </p:cNvPr>
          <p:cNvPicPr>
            <a:picLocks noChangeAspect="1"/>
          </p:cNvPicPr>
          <p:nvPr/>
        </p:nvPicPr>
        <p:blipFill>
          <a:blip r:embed="rId2"/>
          <a:stretch>
            <a:fillRect/>
          </a:stretch>
        </p:blipFill>
        <p:spPr>
          <a:xfrm>
            <a:off x="10644188" y="5370763"/>
            <a:ext cx="1228725" cy="1185612"/>
          </a:xfrm>
          <a:prstGeom prst="rect">
            <a:avLst/>
          </a:prstGeom>
        </p:spPr>
      </p:pic>
      <p:sp>
        <p:nvSpPr>
          <p:cNvPr id="3" name="TextBox 2">
            <a:extLst>
              <a:ext uri="{FF2B5EF4-FFF2-40B4-BE49-F238E27FC236}">
                <a16:creationId xmlns:a16="http://schemas.microsoft.com/office/drawing/2014/main" id="{99FDEAC8-E4B6-4B8F-BDDF-76B0FC5A8016}"/>
              </a:ext>
            </a:extLst>
          </p:cNvPr>
          <p:cNvSpPr txBox="1"/>
          <p:nvPr/>
        </p:nvSpPr>
        <p:spPr>
          <a:xfrm>
            <a:off x="478321" y="1280160"/>
            <a:ext cx="11601974" cy="4456285"/>
          </a:xfrm>
          <a:prstGeom prst="rect">
            <a:avLst/>
          </a:prstGeom>
          <a:noFill/>
        </p:spPr>
        <p:txBody>
          <a:bodyPr wrap="square" rtlCol="0">
            <a:spAutoFit/>
          </a:bodyPr>
          <a:lstStyle/>
          <a:p>
            <a:pPr marL="342900" lvl="0" indent="-342900" algn="just">
              <a:lnSpc>
                <a:spcPct val="107000"/>
              </a:lnSpc>
              <a:spcAft>
                <a:spcPts val="800"/>
              </a:spcAft>
              <a:buFont typeface="Symbol" panose="05050102010706020507" pitchFamily="18" charset="2"/>
              <a:buChar char=""/>
            </a:pPr>
            <a:r>
              <a:rPr lang="en-GB" sz="1800" b="1" dirty="0">
                <a:effectLst/>
                <a:latin typeface="Calibri" panose="020F0502020204030204" pitchFamily="34" charset="0"/>
                <a:ea typeface="Calibri" panose="020F0502020204030204" pitchFamily="34" charset="0"/>
                <a:cs typeface="Times New Roman" panose="02020603050405020304" pitchFamily="18" charset="0"/>
              </a:rPr>
              <a:t>Statutory minimum wages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Introduce the double threshold of decency (Member States shall ensure that statutory minimum wages must not be set below a threshold of 60% of the national median gross wage and 50% of the national average gross wage). </a:t>
            </a:r>
          </a:p>
          <a:p>
            <a:pPr algn="just">
              <a:lnSpc>
                <a:spcPct val="107000"/>
              </a:lnSpc>
              <a:spcAft>
                <a:spcPts val="80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Ensure that statutory minimum wages must be at least “adequate”.</a:t>
            </a:r>
          </a:p>
          <a:p>
            <a:pPr marL="342900" marR="0" lvl="0" indent="-342900" algn="just"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lang="en-GB" sz="1800" i="1" dirty="0">
                <a:effectLst/>
                <a:latin typeface="Calibri" panose="020F0502020204030204" pitchFamily="34" charset="0"/>
                <a:ea typeface="Calibri" panose="020F0502020204030204" pitchFamily="34" charset="0"/>
                <a:cs typeface="Times New Roman" panose="02020603050405020304" pitchFamily="18" charset="0"/>
              </a:rPr>
              <a:t> </a:t>
            </a: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Amend Article 6 on subminimum rates and deductions</a:t>
            </a: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Ensure that the Directive prevent exclusions, subminimum rates and deductions.</a:t>
            </a:r>
          </a:p>
          <a:p>
            <a:pPr marL="342900" marR="0" lvl="0" indent="-342900" algn="just" defTabSz="914400" rtl="0" eaLnBrk="1" fontAlgn="auto" latinLnBrk="0" hangingPunct="1">
              <a:lnSpc>
                <a:spcPct val="107000"/>
              </a:lnSpc>
              <a:spcBef>
                <a:spcPts val="0"/>
              </a:spcBef>
              <a:spcAft>
                <a:spcPts val="800"/>
              </a:spcAft>
              <a:buClrTx/>
              <a:buSzTx/>
              <a:buFont typeface="Symbol" panose="05050102010706020507" pitchFamily="18" charset="2"/>
              <a:buChar char=""/>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Public procurement </a:t>
            </a:r>
            <a:endPar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Ensure that the Article on public procurement also includes the respect of the right to collective bargaining as a condition for companies to access public procurement contracts. </a:t>
            </a:r>
          </a:p>
          <a:p>
            <a:pPr marL="285750" marR="0" lvl="0" indent="-285750" algn="just" defTabSz="914400" rtl="0" eaLnBrk="1" fontAlgn="auto" latinLnBrk="0" hangingPunct="1">
              <a:lnSpc>
                <a:spcPct val="107000"/>
              </a:lnSpc>
              <a:spcBef>
                <a:spcPts val="0"/>
              </a:spcBef>
              <a:spcAft>
                <a:spcPts val="800"/>
              </a:spcAft>
              <a:buClrTx/>
              <a:buSzTx/>
              <a:buFont typeface="Arial" panose="020B0604020202020204" pitchFamily="34" charset="0"/>
              <a:buChar char="•"/>
              <a:tabLst/>
              <a:defRPr/>
            </a:pPr>
            <a:r>
              <a:rPr lang="en-GB"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Enforcement</a:t>
            </a: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 </a:t>
            </a:r>
          </a:p>
          <a:p>
            <a:pPr marR="0" lvl="0" algn="just" defTabSz="914400" rtl="0" eaLnBrk="1" fontAlgn="auto" latinLnBrk="0" hangingPunct="1">
              <a:lnSpc>
                <a:spcPct val="107000"/>
              </a:lnSpc>
              <a:spcBef>
                <a:spcPts val="0"/>
              </a:spcBef>
              <a:spcAft>
                <a:spcPts val="800"/>
              </a:spcAft>
              <a:buClrTx/>
              <a:buSzTx/>
              <a:tabLst/>
              <a:defRPr/>
            </a:pPr>
            <a:r>
              <a:rPr lang="en-GB" dirty="0">
                <a:solidFill>
                  <a:srgbClr val="000000"/>
                </a:solidFill>
                <a:latin typeface="Calibri" panose="020F0502020204030204" pitchFamily="34" charset="0"/>
                <a:ea typeface="Calibri" panose="020F0502020204030204" pitchFamily="34" charset="0"/>
                <a:cs typeface="Times New Roman" panose="02020603050405020304" pitchFamily="18" charset="0"/>
              </a:rPr>
              <a:t>Strengthen the controls and intensity of field inspections and g</a:t>
            </a:r>
            <a:r>
              <a:rPr kumimoji="0" lang="en-GB" sz="1800" b="0" i="0" u="none" strike="noStrike" kern="1200" cap="none" spc="0" normalizeH="0" baseline="0" noProof="0" dirty="0" err="1">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uarantee</a:t>
            </a:r>
            <a:r>
              <a:rPr kumimoji="0" lang="en-GB" sz="1800" b="0" i="0" u="none" strike="noStrike" kern="1200" cap="none" spc="0" normalizeH="0" baseline="0" noProof="0" dirty="0">
                <a:ln>
                  <a:noFill/>
                </a:ln>
                <a:solidFill>
                  <a:srgbClr val="000000"/>
                </a:solidFill>
                <a:effectLst/>
                <a:uLnTx/>
                <a:uFillTx/>
                <a:latin typeface="Calibri" panose="020F0502020204030204" pitchFamily="34" charset="0"/>
                <a:ea typeface="Calibri" panose="020F0502020204030204" pitchFamily="34" charset="0"/>
                <a:cs typeface="Times New Roman" panose="02020603050405020304" pitchFamily="18" charset="0"/>
              </a:rPr>
              <a:t> that inspectorates and other bodies responsible for the enforcement of statutory minimum wages have the necessary human and financial resources. </a:t>
            </a:r>
          </a:p>
        </p:txBody>
      </p:sp>
    </p:spTree>
    <p:extLst>
      <p:ext uri="{BB962C8B-B14F-4D97-AF65-F5344CB8AC3E}">
        <p14:creationId xmlns:p14="http://schemas.microsoft.com/office/powerpoint/2010/main" val="1597719031"/>
      </p:ext>
    </p:extLst>
  </p:cSld>
  <p:clrMapOvr>
    <a:masterClrMapping/>
  </p:clrMapOvr>
</p:sld>
</file>

<file path=ppt/theme/theme1.xml><?xml version="1.0" encoding="utf-8"?>
<a:theme xmlns:a="http://schemas.openxmlformats.org/drawingml/2006/main" name="Dividend">
  <a:themeElements>
    <a:clrScheme name="Custom 2">
      <a:dk1>
        <a:srgbClr val="000000"/>
      </a:dk1>
      <a:lt1>
        <a:srgbClr val="FFFFFF"/>
      </a:lt1>
      <a:dk2>
        <a:srgbClr val="3D3D3D"/>
      </a:dk2>
      <a:lt2>
        <a:srgbClr val="EBEBEB"/>
      </a:lt2>
      <a:accent1>
        <a:srgbClr val="BF1B23"/>
      </a:accent1>
      <a:accent2>
        <a:srgbClr val="7F1A2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CD5822DC6A66145A26D0EC3FB82ADA6" ma:contentTypeVersion="10" ma:contentTypeDescription="Crée un document." ma:contentTypeScope="" ma:versionID="df2ec64a7fec0a52b17e1c4b9a00908b">
  <xsd:schema xmlns:xsd="http://www.w3.org/2001/XMLSchema" xmlns:xs="http://www.w3.org/2001/XMLSchema" xmlns:p="http://schemas.microsoft.com/office/2006/metadata/properties" xmlns:ns2="fb732f19-54ed-4c66-88ae-cc0e9095b5c1" xmlns:ns3="d4b44a6b-4180-4281-b889-fe1741336887" targetNamespace="http://schemas.microsoft.com/office/2006/metadata/properties" ma:root="true" ma:fieldsID="f19b810ec739a9bf3c0caf45771a3278" ns2:_="" ns3:_="">
    <xsd:import namespace="fb732f19-54ed-4c66-88ae-cc0e9095b5c1"/>
    <xsd:import namespace="d4b44a6b-4180-4281-b889-fe174133688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b732f19-54ed-4c66-88ae-cc0e9095b5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4b44a6b-4180-4281-b889-fe1741336887"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5AB221F-D6BF-401D-8CC4-57BE2B3064E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534644A2-2BEE-4563-82C6-B803ACE908F2}">
  <ds:schemaRefs>
    <ds:schemaRef ds:uri="http://schemas.microsoft.com/sharepoint/v3/contenttype/forms"/>
  </ds:schemaRefs>
</ds:datastoreItem>
</file>

<file path=customXml/itemProps3.xml><?xml version="1.0" encoding="utf-8"?>
<ds:datastoreItem xmlns:ds="http://schemas.openxmlformats.org/officeDocument/2006/customXml" ds:itemID="{DC831BEC-D34F-46A8-9489-57FA7006B506}"/>
</file>

<file path=docProps/app.xml><?xml version="1.0" encoding="utf-8"?>
<Properties xmlns="http://schemas.openxmlformats.org/officeDocument/2006/extended-properties" xmlns:vt="http://schemas.openxmlformats.org/officeDocument/2006/docPropsVTypes">
  <TotalTime>149</TotalTime>
  <Words>482</Words>
  <Application>Microsoft Office PowerPoint</Application>
  <PresentationFormat>Widescreen</PresentationFormat>
  <Paragraphs>27</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Gill Sans MT</vt:lpstr>
      <vt:lpstr>Symbol</vt:lpstr>
      <vt:lpstr>Wingdings 2</vt:lpstr>
      <vt:lpstr>Dividend</vt:lpstr>
      <vt:lpstr>Directive on adequate minimum wages in the eu  priorities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Company law package  transposition</dc:title>
  <dc:creator>Lorenzo Repetti</dc:creator>
  <cp:lastModifiedBy>Lorenzo REPETTI</cp:lastModifiedBy>
  <cp:revision>3</cp:revision>
  <dcterms:created xsi:type="dcterms:W3CDTF">2019-11-06T05:12:20Z</dcterms:created>
  <dcterms:modified xsi:type="dcterms:W3CDTF">2021-01-22T07:25:03Z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0x0101002CD5822DC6A66145A26D0EC3FB82ADA6</vt:lpwstr>
  </property>
</Properties>
</file>