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3" r:id="rId5"/>
    <p:sldId id="257" r:id="rId6"/>
    <p:sldId id="261" r:id="rId7"/>
    <p:sldId id="259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5F60"/>
    <a:srgbClr val="C67E7F"/>
    <a:srgbClr val="651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e, Niklas" userId="dc417351-ec4c-45e3-807e-0a92a32b7cdf" providerId="ADAL" clId="{33D46EDB-ACE0-4AA5-AAE3-7FC56882903B}"/>
    <pc:docChg chg="delSld">
      <pc:chgData name="Franke, Niklas" userId="dc417351-ec4c-45e3-807e-0a92a32b7cdf" providerId="ADAL" clId="{33D46EDB-ACE0-4AA5-AAE3-7FC56882903B}" dt="2020-11-17T10:45:13.104" v="0" actId="47"/>
      <pc:docMkLst>
        <pc:docMk/>
      </pc:docMkLst>
      <pc:sldChg chg="del">
        <pc:chgData name="Franke, Niklas" userId="dc417351-ec4c-45e3-807e-0a92a32b7cdf" providerId="ADAL" clId="{33D46EDB-ACE0-4AA5-AAE3-7FC56882903B}" dt="2020-11-17T10:45:13.104" v="0" actId="47"/>
        <pc:sldMkLst>
          <pc:docMk/>
          <pc:sldMk cId="1288309667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7B21E8-BAD0-4561-8844-0DDE7D621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EDD2A36-FE7D-4965-B04E-61E2E4908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3983C2-33ED-4484-BA88-898E10878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14F8F7-FAAE-4C62-8D7B-5B4509CA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8E2275-3BCF-422F-A8E8-F977FE979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11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E90363-CDD8-4A06-A33A-21E372AC1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528F5CF-0E22-44EE-9811-4A5B012377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947334-D0F9-4C52-BAC2-7C005C4A0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1CA477-CCB9-4095-861A-514DF841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F0BA60-14BF-4145-9D1F-1D8C5A82F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0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DF2920C-FFB9-4410-9596-CD302B6345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F056A79-99FB-4719-B8A9-90B47810EB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142A34-1EC7-48E2-A589-D5FDC748F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F5145B-BAB2-402E-8060-08A7C868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35DD98-350E-4257-A593-44F5846A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195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A97C0B-209C-4B2E-A82C-3F8A8FCC2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7C2B70-BDD6-4695-89FF-12D7F9432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23D185-8E33-4686-81E1-56E820DD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FC6CA3-2866-42C4-9EAD-644415DDF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A2B0D8-CDFA-4B4D-80A6-CAAB8F860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2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7DF816-98A1-4F78-B069-D650766CD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0250D9-4DDF-4BD5-A8CB-D46B833E7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692345-AF85-4DC5-BEB3-82813615E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C82478-5F2F-494A-85C8-74EA673F1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7CD657-4D79-46D4-977F-17FF2B79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17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94A5D-6C87-46C8-8DF4-8B096EB12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6E995B-893C-47D3-98A4-D5151C4E1F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725BDA6-0281-4AAD-AEEC-C9A565E3F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090C89-E5C5-42AC-8544-31130DA84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6BF1F3-F40D-4DEE-B4C0-718B07EFF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FE23F03-AE8C-4C0D-A980-BF5D24BE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66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4293F-E01B-4905-8E23-6E666708A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E46CA38-9A46-4930-8950-2859E54E2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E0FA4EB-4736-476E-BCF8-FFF219025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D983982-73A4-4691-9866-6737C84C81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479077F-C056-4578-9D0B-284A295905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1CA1ED-C19F-45EB-85C1-98B20A61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5556F1E-419B-469A-AEB5-9109EDE81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B702040-545B-4A39-97AD-9396C8CA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22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AAF8C3-FE7A-457A-893D-07F6AA58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2DFE5A4-5C78-4468-B92C-7320029A1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068C791-D8DA-4583-BBF9-F346AA158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61ABA2-D278-4450-A3A9-4568FAAB7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862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51DB11A-0E3D-4BB6-8477-58768E51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642C035-5FF6-43D1-BDC9-FA9DCD7EE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924F2EC-6A41-4A9B-8337-BF09F971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4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D44D34-7580-45BF-91F2-323EFA549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9B4940C-1FEC-49B8-B328-60165366BE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1CF47CA-D642-4A92-B680-2A6F91CD6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8CEBAA7-8D72-4D51-B23F-E19994D82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829383-3742-4EFE-8DCD-0A22969DB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67AD06-622F-42A7-9632-C64A9FB4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2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00AE0A-1C40-41EE-A9D5-73FEF5E82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973ACF1-2A9B-4834-9B0E-6800016EEE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E74832F-D10D-42DC-A0B9-395F11D92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D427A4-4B14-4EE8-B7D7-5DEA436D7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A0C7614-05CA-419F-9950-A97F6FC7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DBE2BA-200B-46AD-83D8-14AF8656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987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04BD0A1-B7C6-488A-A7C5-BB596199A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75658DB-C570-48CC-8FB2-5342B4F7C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9D6EA0-AEF0-4206-AD21-3027A843AA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CE152-5CC2-48C4-BB14-B18209C2F149}" type="datetimeFigureOut">
              <a:rPr lang="en-GB" smtClean="0"/>
              <a:t>17/11/2020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629122-CDE8-4200-889A-4D78DA335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7C4758-19A5-4836-9C14-AAAB9929C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8E1B7-7116-48B6-94E2-2461C9DAD6E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61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0C4781B-F74E-40D4-A3B3-3506C623D07B}"/>
              </a:ext>
            </a:extLst>
          </p:cNvPr>
          <p:cNvSpPr/>
          <p:nvPr/>
        </p:nvSpPr>
        <p:spPr>
          <a:xfrm>
            <a:off x="0" y="5573948"/>
            <a:ext cx="12192000" cy="1284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5F3B541-F4B5-4B92-BEA4-2F123EFEB83E}"/>
              </a:ext>
            </a:extLst>
          </p:cNvPr>
          <p:cNvSpPr/>
          <p:nvPr/>
        </p:nvSpPr>
        <p:spPr>
          <a:xfrm>
            <a:off x="0" y="0"/>
            <a:ext cx="12192000" cy="5550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926DF16-F06E-4CCF-B00B-89D808567774}"/>
              </a:ext>
            </a:extLst>
          </p:cNvPr>
          <p:cNvSpPr/>
          <p:nvPr/>
        </p:nvSpPr>
        <p:spPr>
          <a:xfrm>
            <a:off x="5267223" y="243192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9AC90D-CD21-446F-9F68-E9EB912AA1BC}"/>
              </a:ext>
            </a:extLst>
          </p:cNvPr>
          <p:cNvSpPr/>
          <p:nvPr/>
        </p:nvSpPr>
        <p:spPr>
          <a:xfrm>
            <a:off x="5267223" y="4947733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49DE53-A2BE-48B5-8BCF-21B20850724B}"/>
              </a:ext>
            </a:extLst>
          </p:cNvPr>
          <p:cNvSpPr txBox="1"/>
          <p:nvPr/>
        </p:nvSpPr>
        <p:spPr>
          <a:xfrm>
            <a:off x="65600" y="675249"/>
            <a:ext cx="12031150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8000" b="1" cap="all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Democracy at work</a:t>
            </a:r>
          </a:p>
          <a:p>
            <a:pPr algn="ctr"/>
            <a:r>
              <a:rPr lang="en-GB" sz="8000" b="1" cap="all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SIGN THE PETION!!!</a:t>
            </a:r>
            <a:endParaRPr lang="en-GB" sz="8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Grafik 10" descr="Ein Bild, das Uhr, Zeichnung enthält.&#10;&#10;Automatisch generierte Beschreibung">
            <a:extLst>
              <a:ext uri="{FF2B5EF4-FFF2-40B4-BE49-F238E27FC236}">
                <a16:creationId xmlns:a16="http://schemas.microsoft.com/office/drawing/2014/main" id="{89069851-1DE6-486C-9441-A3BF02CA4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753" y="5850526"/>
            <a:ext cx="679021" cy="778877"/>
          </a:xfrm>
          <a:prstGeom prst="rect">
            <a:avLst/>
          </a:prstGeom>
        </p:spPr>
      </p:pic>
      <p:pic>
        <p:nvPicPr>
          <p:cNvPr id="13" name="Grafik 1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3926592F-B673-45BF-9AC7-9B7C3B3274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394" y="5705275"/>
            <a:ext cx="2331720" cy="1002378"/>
          </a:xfrm>
          <a:prstGeom prst="rect">
            <a:avLst/>
          </a:prstGeom>
        </p:spPr>
      </p:pic>
      <p:pic>
        <p:nvPicPr>
          <p:cNvPr id="15" name="Grafik 14" descr="Ein Bild, das Ende, Schild, Zeichnung enthält.&#10;&#10;Automatisch generierte Beschreibung">
            <a:extLst>
              <a:ext uri="{FF2B5EF4-FFF2-40B4-BE49-F238E27FC236}">
                <a16:creationId xmlns:a16="http://schemas.microsoft.com/office/drawing/2014/main" id="{DA7BB56B-91D7-47F6-882C-94A0024BC1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0" y="5798120"/>
            <a:ext cx="1579794" cy="816688"/>
          </a:xfrm>
          <a:prstGeom prst="rect">
            <a:avLst/>
          </a:prstGeom>
        </p:spPr>
      </p:pic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9AD683F6-DA02-421F-8C61-B15544F7C5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606" y="5795183"/>
            <a:ext cx="1644670" cy="755659"/>
          </a:xfrm>
          <a:prstGeom prst="rect">
            <a:avLst/>
          </a:prstGeom>
        </p:spPr>
      </p:pic>
      <p:pic>
        <p:nvPicPr>
          <p:cNvPr id="21" name="Grafik 20" descr="Ein Bild, das Zeichnung, Schild enthält.&#10;&#10;Automatisch generierte Beschreibung">
            <a:extLst>
              <a:ext uri="{FF2B5EF4-FFF2-40B4-BE49-F238E27FC236}">
                <a16:creationId xmlns:a16="http://schemas.microsoft.com/office/drawing/2014/main" id="{20F9B38D-FCBC-4BD5-8863-A17FC686E5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77" y="5788263"/>
            <a:ext cx="1426851" cy="928993"/>
          </a:xfrm>
          <a:prstGeom prst="rect">
            <a:avLst/>
          </a:prstGeom>
        </p:spPr>
      </p:pic>
      <p:pic>
        <p:nvPicPr>
          <p:cNvPr id="9" name="Grafik 8" descr="Ein Bild, das Zeichnung, Essen enthält.&#10;&#10;Automatisch generierte Beschreibung">
            <a:extLst>
              <a:ext uri="{FF2B5EF4-FFF2-40B4-BE49-F238E27FC236}">
                <a16:creationId xmlns:a16="http://schemas.microsoft.com/office/drawing/2014/main" id="{83C8146A-2394-4729-AC31-D288A1A4FF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988" y="5876115"/>
            <a:ext cx="1239698" cy="75328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C82793C-40F1-461A-B2A4-CF2A71ACA4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31" y="5901408"/>
            <a:ext cx="2841351" cy="67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20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0C4781B-F74E-40D4-A3B3-3506C623D07B}"/>
              </a:ext>
            </a:extLst>
          </p:cNvPr>
          <p:cNvSpPr/>
          <p:nvPr/>
        </p:nvSpPr>
        <p:spPr>
          <a:xfrm>
            <a:off x="0" y="5573948"/>
            <a:ext cx="12192000" cy="1284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5F3B541-F4B5-4B92-BEA4-2F123EFEB83E}"/>
              </a:ext>
            </a:extLst>
          </p:cNvPr>
          <p:cNvSpPr/>
          <p:nvPr/>
        </p:nvSpPr>
        <p:spPr>
          <a:xfrm>
            <a:off x="0" y="0"/>
            <a:ext cx="12192000" cy="5550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926DF16-F06E-4CCF-B00B-89D808567774}"/>
              </a:ext>
            </a:extLst>
          </p:cNvPr>
          <p:cNvSpPr/>
          <p:nvPr/>
        </p:nvSpPr>
        <p:spPr>
          <a:xfrm>
            <a:off x="5267223" y="243192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9AC90D-CD21-446F-9F68-E9EB912AA1BC}"/>
              </a:ext>
            </a:extLst>
          </p:cNvPr>
          <p:cNvSpPr/>
          <p:nvPr/>
        </p:nvSpPr>
        <p:spPr>
          <a:xfrm>
            <a:off x="5267223" y="4947733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49DE53-A2BE-48B5-8BCF-21B20850724B}"/>
              </a:ext>
            </a:extLst>
          </p:cNvPr>
          <p:cNvSpPr txBox="1"/>
          <p:nvPr/>
        </p:nvSpPr>
        <p:spPr>
          <a:xfrm>
            <a:off x="295273" y="859914"/>
            <a:ext cx="11601450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Democracy at work </a:t>
            </a:r>
          </a:p>
          <a:p>
            <a:pPr algn="ctr"/>
            <a:r>
              <a:rPr lang="en-GB" sz="7200" b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socially acceptable restructuring</a:t>
            </a:r>
            <a:endParaRPr lang="en-GB" sz="72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Grafik 10" descr="Ein Bild, das Uhr, Zeichnung enthält.&#10;&#10;Automatisch generierte Beschreibung">
            <a:extLst>
              <a:ext uri="{FF2B5EF4-FFF2-40B4-BE49-F238E27FC236}">
                <a16:creationId xmlns:a16="http://schemas.microsoft.com/office/drawing/2014/main" id="{89069851-1DE6-486C-9441-A3BF02CA4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753" y="5850526"/>
            <a:ext cx="679021" cy="778877"/>
          </a:xfrm>
          <a:prstGeom prst="rect">
            <a:avLst/>
          </a:prstGeom>
        </p:spPr>
      </p:pic>
      <p:pic>
        <p:nvPicPr>
          <p:cNvPr id="13" name="Grafik 1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3926592F-B673-45BF-9AC7-9B7C3B3274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394" y="5705275"/>
            <a:ext cx="2331720" cy="1002378"/>
          </a:xfrm>
          <a:prstGeom prst="rect">
            <a:avLst/>
          </a:prstGeom>
        </p:spPr>
      </p:pic>
      <p:pic>
        <p:nvPicPr>
          <p:cNvPr id="15" name="Grafik 14" descr="Ein Bild, das Ende, Schild, Zeichnung enthält.&#10;&#10;Automatisch generierte Beschreibung">
            <a:extLst>
              <a:ext uri="{FF2B5EF4-FFF2-40B4-BE49-F238E27FC236}">
                <a16:creationId xmlns:a16="http://schemas.microsoft.com/office/drawing/2014/main" id="{DA7BB56B-91D7-47F6-882C-94A0024BC1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0" y="5798120"/>
            <a:ext cx="1579794" cy="816688"/>
          </a:xfrm>
          <a:prstGeom prst="rect">
            <a:avLst/>
          </a:prstGeom>
        </p:spPr>
      </p:pic>
      <p:pic>
        <p:nvPicPr>
          <p:cNvPr id="21" name="Grafik 20" descr="Ein Bild, das Zeichnung, Schild enthält.&#10;&#10;Automatisch generierte Beschreibung">
            <a:extLst>
              <a:ext uri="{FF2B5EF4-FFF2-40B4-BE49-F238E27FC236}">
                <a16:creationId xmlns:a16="http://schemas.microsoft.com/office/drawing/2014/main" id="{20F9B38D-FCBC-4BD5-8863-A17FC686E5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77" y="5788263"/>
            <a:ext cx="1426851" cy="928993"/>
          </a:xfrm>
          <a:prstGeom prst="rect">
            <a:avLst/>
          </a:prstGeom>
        </p:spPr>
      </p:pic>
      <p:pic>
        <p:nvPicPr>
          <p:cNvPr id="9" name="Grafik 8" descr="Ein Bild, das Zeichnung, Essen enthält.&#10;&#10;Automatisch generierte Beschreibung">
            <a:extLst>
              <a:ext uri="{FF2B5EF4-FFF2-40B4-BE49-F238E27FC236}">
                <a16:creationId xmlns:a16="http://schemas.microsoft.com/office/drawing/2014/main" id="{83C8146A-2394-4729-AC31-D288A1A4FF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988" y="5876115"/>
            <a:ext cx="1239698" cy="753288"/>
          </a:xfrm>
          <a:prstGeom prst="rect">
            <a:avLst/>
          </a:prstGeom>
        </p:spPr>
      </p:pic>
      <p:pic>
        <p:nvPicPr>
          <p:cNvPr id="7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92602430-7276-45A5-8D4A-E3F2E9EAEA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606" y="5795183"/>
            <a:ext cx="1644670" cy="75565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DD27D5D-FA08-4E43-BF75-7BB7716C8C1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31" y="5901408"/>
            <a:ext cx="2841351" cy="67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90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0C4781B-F74E-40D4-A3B3-3506C623D07B}"/>
              </a:ext>
            </a:extLst>
          </p:cNvPr>
          <p:cNvSpPr/>
          <p:nvPr/>
        </p:nvSpPr>
        <p:spPr>
          <a:xfrm>
            <a:off x="0" y="5573948"/>
            <a:ext cx="12192000" cy="1284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5F3B541-F4B5-4B92-BEA4-2F123EFEB83E}"/>
              </a:ext>
            </a:extLst>
          </p:cNvPr>
          <p:cNvSpPr/>
          <p:nvPr/>
        </p:nvSpPr>
        <p:spPr>
          <a:xfrm>
            <a:off x="0" y="0"/>
            <a:ext cx="12192000" cy="5550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926DF16-F06E-4CCF-B00B-89D808567774}"/>
              </a:ext>
            </a:extLst>
          </p:cNvPr>
          <p:cNvSpPr/>
          <p:nvPr/>
        </p:nvSpPr>
        <p:spPr>
          <a:xfrm>
            <a:off x="5267223" y="243192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9AC90D-CD21-446F-9F68-E9EB912AA1BC}"/>
              </a:ext>
            </a:extLst>
          </p:cNvPr>
          <p:cNvSpPr/>
          <p:nvPr/>
        </p:nvSpPr>
        <p:spPr>
          <a:xfrm>
            <a:off x="5267223" y="4947733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49DE53-A2BE-48B5-8BCF-21B20850724B}"/>
              </a:ext>
            </a:extLst>
          </p:cNvPr>
          <p:cNvSpPr txBox="1"/>
          <p:nvPr/>
        </p:nvSpPr>
        <p:spPr>
          <a:xfrm>
            <a:off x="65600" y="675249"/>
            <a:ext cx="12031150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8000" b="1" cap="all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Democracy at work</a:t>
            </a:r>
          </a:p>
          <a:p>
            <a:pPr algn="ctr"/>
            <a:r>
              <a:rPr lang="en-GB" sz="8000" b="1" dirty="0">
                <a:solidFill>
                  <a:schemeClr val="bg1"/>
                </a:solidFill>
                <a:latin typeface="Georgia" panose="02040502050405020303" pitchFamily="18" charset="0"/>
              </a:rPr>
              <a:t>IS A MUST!</a:t>
            </a:r>
          </a:p>
        </p:txBody>
      </p:sp>
      <p:pic>
        <p:nvPicPr>
          <p:cNvPr id="11" name="Grafik 10" descr="Ein Bild, das Uhr, Zeichnung enthält.&#10;&#10;Automatisch generierte Beschreibung">
            <a:extLst>
              <a:ext uri="{FF2B5EF4-FFF2-40B4-BE49-F238E27FC236}">
                <a16:creationId xmlns:a16="http://schemas.microsoft.com/office/drawing/2014/main" id="{89069851-1DE6-486C-9441-A3BF02CA4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753" y="5850526"/>
            <a:ext cx="679021" cy="778877"/>
          </a:xfrm>
          <a:prstGeom prst="rect">
            <a:avLst/>
          </a:prstGeom>
        </p:spPr>
      </p:pic>
      <p:pic>
        <p:nvPicPr>
          <p:cNvPr id="13" name="Grafik 1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3926592F-B673-45BF-9AC7-9B7C3B3274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394" y="5705275"/>
            <a:ext cx="2331720" cy="1002378"/>
          </a:xfrm>
          <a:prstGeom prst="rect">
            <a:avLst/>
          </a:prstGeom>
        </p:spPr>
      </p:pic>
      <p:pic>
        <p:nvPicPr>
          <p:cNvPr id="15" name="Grafik 14" descr="Ein Bild, das Ende, Schild, Zeichnung enthält.&#10;&#10;Automatisch generierte Beschreibung">
            <a:extLst>
              <a:ext uri="{FF2B5EF4-FFF2-40B4-BE49-F238E27FC236}">
                <a16:creationId xmlns:a16="http://schemas.microsoft.com/office/drawing/2014/main" id="{DA7BB56B-91D7-47F6-882C-94A0024BC1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0" y="5798120"/>
            <a:ext cx="1579794" cy="816688"/>
          </a:xfrm>
          <a:prstGeom prst="rect">
            <a:avLst/>
          </a:prstGeom>
        </p:spPr>
      </p:pic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9AD683F6-DA02-421F-8C61-B15544F7C5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606" y="5795183"/>
            <a:ext cx="1644670" cy="755659"/>
          </a:xfrm>
          <a:prstGeom prst="rect">
            <a:avLst/>
          </a:prstGeom>
        </p:spPr>
      </p:pic>
      <p:pic>
        <p:nvPicPr>
          <p:cNvPr id="21" name="Grafik 20" descr="Ein Bild, das Zeichnung, Schild enthält.&#10;&#10;Automatisch generierte Beschreibung">
            <a:extLst>
              <a:ext uri="{FF2B5EF4-FFF2-40B4-BE49-F238E27FC236}">
                <a16:creationId xmlns:a16="http://schemas.microsoft.com/office/drawing/2014/main" id="{20F9B38D-FCBC-4BD5-8863-A17FC686E5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77" y="5788263"/>
            <a:ext cx="1426851" cy="928993"/>
          </a:xfrm>
          <a:prstGeom prst="rect">
            <a:avLst/>
          </a:prstGeom>
        </p:spPr>
      </p:pic>
      <p:pic>
        <p:nvPicPr>
          <p:cNvPr id="9" name="Grafik 8" descr="Ein Bild, das Zeichnung, Essen enthält.&#10;&#10;Automatisch generierte Beschreibung">
            <a:extLst>
              <a:ext uri="{FF2B5EF4-FFF2-40B4-BE49-F238E27FC236}">
                <a16:creationId xmlns:a16="http://schemas.microsoft.com/office/drawing/2014/main" id="{83C8146A-2394-4729-AC31-D288A1A4FF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988" y="5876115"/>
            <a:ext cx="1239698" cy="75328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C82793C-40F1-461A-B2A4-CF2A71ACA4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31" y="5901408"/>
            <a:ext cx="2841351" cy="67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75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0C4781B-F74E-40D4-A3B3-3506C623D07B}"/>
              </a:ext>
            </a:extLst>
          </p:cNvPr>
          <p:cNvSpPr/>
          <p:nvPr/>
        </p:nvSpPr>
        <p:spPr>
          <a:xfrm>
            <a:off x="0" y="5573948"/>
            <a:ext cx="12192000" cy="1284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5F3B541-F4B5-4B92-BEA4-2F123EFEB83E}"/>
              </a:ext>
            </a:extLst>
          </p:cNvPr>
          <p:cNvSpPr/>
          <p:nvPr/>
        </p:nvSpPr>
        <p:spPr>
          <a:xfrm>
            <a:off x="0" y="0"/>
            <a:ext cx="12192000" cy="5550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926DF16-F06E-4CCF-B00B-89D808567774}"/>
              </a:ext>
            </a:extLst>
          </p:cNvPr>
          <p:cNvSpPr/>
          <p:nvPr/>
        </p:nvSpPr>
        <p:spPr>
          <a:xfrm>
            <a:off x="5267223" y="243192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9AC90D-CD21-446F-9F68-E9EB912AA1BC}"/>
              </a:ext>
            </a:extLst>
          </p:cNvPr>
          <p:cNvSpPr/>
          <p:nvPr/>
        </p:nvSpPr>
        <p:spPr>
          <a:xfrm>
            <a:off x="5267223" y="4947733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49DE53-A2BE-48B5-8BCF-21B20850724B}"/>
              </a:ext>
            </a:extLst>
          </p:cNvPr>
          <p:cNvSpPr txBox="1"/>
          <p:nvPr/>
        </p:nvSpPr>
        <p:spPr>
          <a:xfrm>
            <a:off x="295273" y="559832"/>
            <a:ext cx="11601450" cy="40164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8500" b="1" dirty="0">
                <a:solidFill>
                  <a:schemeClr val="bg1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Democracy at work: respect, enforce, strengthen</a:t>
            </a:r>
          </a:p>
        </p:txBody>
      </p:sp>
      <p:pic>
        <p:nvPicPr>
          <p:cNvPr id="11" name="Grafik 10" descr="Ein Bild, das Uhr, Zeichnung enthält.&#10;&#10;Automatisch generierte Beschreibung">
            <a:extLst>
              <a:ext uri="{FF2B5EF4-FFF2-40B4-BE49-F238E27FC236}">
                <a16:creationId xmlns:a16="http://schemas.microsoft.com/office/drawing/2014/main" id="{89069851-1DE6-486C-9441-A3BF02CA4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753" y="5850526"/>
            <a:ext cx="679021" cy="778877"/>
          </a:xfrm>
          <a:prstGeom prst="rect">
            <a:avLst/>
          </a:prstGeom>
        </p:spPr>
      </p:pic>
      <p:pic>
        <p:nvPicPr>
          <p:cNvPr id="13" name="Grafik 1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3926592F-B673-45BF-9AC7-9B7C3B3274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394" y="5705275"/>
            <a:ext cx="2331720" cy="1002378"/>
          </a:xfrm>
          <a:prstGeom prst="rect">
            <a:avLst/>
          </a:prstGeom>
        </p:spPr>
      </p:pic>
      <p:pic>
        <p:nvPicPr>
          <p:cNvPr id="15" name="Grafik 14" descr="Ein Bild, das Ende, Schild, Zeichnung enthält.&#10;&#10;Automatisch generierte Beschreibung">
            <a:extLst>
              <a:ext uri="{FF2B5EF4-FFF2-40B4-BE49-F238E27FC236}">
                <a16:creationId xmlns:a16="http://schemas.microsoft.com/office/drawing/2014/main" id="{DA7BB56B-91D7-47F6-882C-94A0024BC1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0" y="5798120"/>
            <a:ext cx="1579794" cy="816688"/>
          </a:xfrm>
          <a:prstGeom prst="rect">
            <a:avLst/>
          </a:prstGeom>
        </p:spPr>
      </p:pic>
      <p:pic>
        <p:nvPicPr>
          <p:cNvPr id="21" name="Grafik 20" descr="Ein Bild, das Zeichnung, Schild enthält.&#10;&#10;Automatisch generierte Beschreibung">
            <a:extLst>
              <a:ext uri="{FF2B5EF4-FFF2-40B4-BE49-F238E27FC236}">
                <a16:creationId xmlns:a16="http://schemas.microsoft.com/office/drawing/2014/main" id="{20F9B38D-FCBC-4BD5-8863-A17FC686E5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77" y="5788263"/>
            <a:ext cx="1426851" cy="928993"/>
          </a:xfrm>
          <a:prstGeom prst="rect">
            <a:avLst/>
          </a:prstGeom>
        </p:spPr>
      </p:pic>
      <p:pic>
        <p:nvPicPr>
          <p:cNvPr id="9" name="Grafik 8" descr="Ein Bild, das Zeichnung, Essen enthält.&#10;&#10;Automatisch generierte Beschreibung">
            <a:extLst>
              <a:ext uri="{FF2B5EF4-FFF2-40B4-BE49-F238E27FC236}">
                <a16:creationId xmlns:a16="http://schemas.microsoft.com/office/drawing/2014/main" id="{83C8146A-2394-4729-AC31-D288A1A4FF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988" y="5876115"/>
            <a:ext cx="1239698" cy="753288"/>
          </a:xfrm>
          <a:prstGeom prst="rect">
            <a:avLst/>
          </a:prstGeom>
        </p:spPr>
      </p:pic>
      <p:pic>
        <p:nvPicPr>
          <p:cNvPr id="7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7498680C-760F-466C-93F0-BB34CCEF82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606" y="5795183"/>
            <a:ext cx="1644670" cy="75565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091B24D-DE68-4038-AB6F-8C119BF1D12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31" y="5901408"/>
            <a:ext cx="2841351" cy="67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369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50C4781B-F74E-40D4-A3B3-3506C623D07B}"/>
              </a:ext>
            </a:extLst>
          </p:cNvPr>
          <p:cNvSpPr/>
          <p:nvPr/>
        </p:nvSpPr>
        <p:spPr>
          <a:xfrm>
            <a:off x="0" y="5573948"/>
            <a:ext cx="12192000" cy="1284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5F3B541-F4B5-4B92-BEA4-2F123EFEB83E}"/>
              </a:ext>
            </a:extLst>
          </p:cNvPr>
          <p:cNvSpPr/>
          <p:nvPr/>
        </p:nvSpPr>
        <p:spPr>
          <a:xfrm>
            <a:off x="0" y="0"/>
            <a:ext cx="12192000" cy="5550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926DF16-F06E-4CCF-B00B-89D808567774}"/>
              </a:ext>
            </a:extLst>
          </p:cNvPr>
          <p:cNvSpPr/>
          <p:nvPr/>
        </p:nvSpPr>
        <p:spPr>
          <a:xfrm>
            <a:off x="5267223" y="243192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9AC90D-CD21-446F-9F68-E9EB912AA1BC}"/>
              </a:ext>
            </a:extLst>
          </p:cNvPr>
          <p:cNvSpPr/>
          <p:nvPr/>
        </p:nvSpPr>
        <p:spPr>
          <a:xfrm>
            <a:off x="5267223" y="4947733"/>
            <a:ext cx="1657553" cy="2902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D49DE53-A2BE-48B5-8BCF-21B20850724B}"/>
              </a:ext>
            </a:extLst>
          </p:cNvPr>
          <p:cNvSpPr txBox="1"/>
          <p:nvPr/>
        </p:nvSpPr>
        <p:spPr>
          <a:xfrm>
            <a:off x="65600" y="675249"/>
            <a:ext cx="12031150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8000" b="1" cap="all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Democracy at work</a:t>
            </a:r>
          </a:p>
          <a:p>
            <a:pPr algn="ctr"/>
            <a:r>
              <a:rPr lang="en-GB" sz="8000" b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Now more than ever!</a:t>
            </a:r>
            <a:endParaRPr lang="en-GB" sz="8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11" name="Grafik 10" descr="Ein Bild, das Uhr, Zeichnung enthält.&#10;&#10;Automatisch generierte Beschreibung">
            <a:extLst>
              <a:ext uri="{FF2B5EF4-FFF2-40B4-BE49-F238E27FC236}">
                <a16:creationId xmlns:a16="http://schemas.microsoft.com/office/drawing/2014/main" id="{89069851-1DE6-486C-9441-A3BF02CA4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753" y="5850526"/>
            <a:ext cx="679021" cy="778877"/>
          </a:xfrm>
          <a:prstGeom prst="rect">
            <a:avLst/>
          </a:prstGeom>
        </p:spPr>
      </p:pic>
      <p:pic>
        <p:nvPicPr>
          <p:cNvPr id="13" name="Grafik 1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3926592F-B673-45BF-9AC7-9B7C3B3274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394" y="5705275"/>
            <a:ext cx="2331720" cy="1002378"/>
          </a:xfrm>
          <a:prstGeom prst="rect">
            <a:avLst/>
          </a:prstGeom>
        </p:spPr>
      </p:pic>
      <p:pic>
        <p:nvPicPr>
          <p:cNvPr id="15" name="Grafik 14" descr="Ein Bild, das Ende, Schild, Zeichnung enthält.&#10;&#10;Automatisch generierte Beschreibung">
            <a:extLst>
              <a:ext uri="{FF2B5EF4-FFF2-40B4-BE49-F238E27FC236}">
                <a16:creationId xmlns:a16="http://schemas.microsoft.com/office/drawing/2014/main" id="{DA7BB56B-91D7-47F6-882C-94A0024BC1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0" y="5798120"/>
            <a:ext cx="1579794" cy="816688"/>
          </a:xfrm>
          <a:prstGeom prst="rect">
            <a:avLst/>
          </a:prstGeom>
        </p:spPr>
      </p:pic>
      <p:pic>
        <p:nvPicPr>
          <p:cNvPr id="17" name="Grafik 1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9AD683F6-DA02-421F-8C61-B15544F7C5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6606" y="5795183"/>
            <a:ext cx="1644670" cy="755659"/>
          </a:xfrm>
          <a:prstGeom prst="rect">
            <a:avLst/>
          </a:prstGeom>
        </p:spPr>
      </p:pic>
      <p:pic>
        <p:nvPicPr>
          <p:cNvPr id="21" name="Grafik 20" descr="Ein Bild, das Zeichnung, Schild enthält.&#10;&#10;Automatisch generierte Beschreibung">
            <a:extLst>
              <a:ext uri="{FF2B5EF4-FFF2-40B4-BE49-F238E27FC236}">
                <a16:creationId xmlns:a16="http://schemas.microsoft.com/office/drawing/2014/main" id="{20F9B38D-FCBC-4BD5-8863-A17FC686E5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77" y="5788263"/>
            <a:ext cx="1426851" cy="928993"/>
          </a:xfrm>
          <a:prstGeom prst="rect">
            <a:avLst/>
          </a:prstGeom>
        </p:spPr>
      </p:pic>
      <p:pic>
        <p:nvPicPr>
          <p:cNvPr id="9" name="Grafik 8" descr="Ein Bild, das Zeichnung, Essen enthält.&#10;&#10;Automatisch generierte Beschreibung">
            <a:extLst>
              <a:ext uri="{FF2B5EF4-FFF2-40B4-BE49-F238E27FC236}">
                <a16:creationId xmlns:a16="http://schemas.microsoft.com/office/drawing/2014/main" id="{83C8146A-2394-4729-AC31-D288A1A4FF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988" y="5876115"/>
            <a:ext cx="1239698" cy="753288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8C82793C-40F1-461A-B2A4-CF2A71ACA44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31" y="5901408"/>
            <a:ext cx="2841351" cy="67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68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E5ABF4994BC43AC27BC308FCE5FC3" ma:contentTypeVersion="13" ma:contentTypeDescription="Crée un document." ma:contentTypeScope="" ma:versionID="38509c2839b33f38caeb1d0a70dcd8e1">
  <xsd:schema xmlns:xsd="http://www.w3.org/2001/XMLSchema" xmlns:xs="http://www.w3.org/2001/XMLSchema" xmlns:p="http://schemas.microsoft.com/office/2006/metadata/properties" xmlns:ns3="8b5323f1-787d-40c1-9d2a-8e540c240c12" xmlns:ns4="526713e2-0934-40d2-9ab6-6896bc20eb3c" targetNamespace="http://schemas.microsoft.com/office/2006/metadata/properties" ma:root="true" ma:fieldsID="9db34c2bee411a822a93dfe85fdef938" ns3:_="" ns4:_="">
    <xsd:import namespace="8b5323f1-787d-40c1-9d2a-8e540c240c12"/>
    <xsd:import namespace="526713e2-0934-40d2-9ab6-6896bc20eb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5323f1-787d-40c1-9d2a-8e540c240c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713e2-0934-40d2-9ab6-6896bc20eb3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3CB48B-640B-42CB-9DE2-4067C1512B22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526713e2-0934-40d2-9ab6-6896bc20eb3c"/>
    <ds:schemaRef ds:uri="http://www.w3.org/XML/1998/namespace"/>
    <ds:schemaRef ds:uri="http://schemas.microsoft.com/office/infopath/2007/PartnerControls"/>
    <ds:schemaRef ds:uri="8b5323f1-787d-40c1-9d2a-8e540c240c1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E359747-1852-4936-959E-DF66B01392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F40F61-B4CD-4397-9E26-894BA82588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5323f1-787d-40c1-9d2a-8e540c240c12"/>
    <ds:schemaRef ds:uri="526713e2-0934-40d2-9ab6-6896bc20eb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Breitbild</PresentationFormat>
  <Paragraphs>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Georgia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Franke, Niklas</dc:creator>
  <cp:lastModifiedBy>Franke, Niklas</cp:lastModifiedBy>
  <cp:revision>4</cp:revision>
  <dcterms:created xsi:type="dcterms:W3CDTF">2020-08-29T13:33:52Z</dcterms:created>
  <dcterms:modified xsi:type="dcterms:W3CDTF">2020-11-17T10:45:17Z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0x010100793E5ABF4994BC43AC27BC308FCE5FC3</vt:lpwstr>
  </property>
</Properties>
</file>